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12" r:id="rId2"/>
    <p:sldId id="258" r:id="rId3"/>
    <p:sldId id="257" r:id="rId4"/>
    <p:sldId id="259" r:id="rId5"/>
    <p:sldId id="260" r:id="rId6"/>
    <p:sldId id="262" r:id="rId7"/>
    <p:sldId id="287" r:id="rId8"/>
    <p:sldId id="264" r:id="rId9"/>
    <p:sldId id="313" r:id="rId10"/>
    <p:sldId id="282" r:id="rId11"/>
    <p:sldId id="283" r:id="rId12"/>
    <p:sldId id="299" r:id="rId13"/>
    <p:sldId id="300" r:id="rId14"/>
    <p:sldId id="306" r:id="rId15"/>
    <p:sldId id="307" r:id="rId16"/>
    <p:sldId id="309" r:id="rId17"/>
    <p:sldId id="314" r:id="rId18"/>
    <p:sldId id="302" r:id="rId19"/>
    <p:sldId id="291" r:id="rId20"/>
    <p:sldId id="296" r:id="rId21"/>
    <p:sldId id="284" r:id="rId22"/>
    <p:sldId id="315" r:id="rId23"/>
    <p:sldId id="290" r:id="rId24"/>
    <p:sldId id="293" r:id="rId25"/>
    <p:sldId id="295" r:id="rId26"/>
    <p:sldId id="285" r:id="rId27"/>
    <p:sldId id="261" r:id="rId28"/>
    <p:sldId id="316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4860"/>
    <a:srgbClr val="CA3F33"/>
    <a:srgbClr val="CA3F34"/>
    <a:srgbClr val="FDFDFD"/>
    <a:srgbClr val="CB3F32"/>
    <a:srgbClr val="2D435A"/>
    <a:srgbClr val="344860"/>
    <a:srgbClr val="CB3E2F"/>
    <a:srgbClr val="3398E6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68" d="100"/>
          <a:sy n="68" d="100"/>
        </p:scale>
        <p:origin x="5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7D1889-D3A4-43CE-BE18-836AB9D436F2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4FBC02-8C54-4E2D-ACAA-5974160632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64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1617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163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079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650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993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77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391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173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352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116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154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241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075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912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364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715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1809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768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479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035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10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45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739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22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516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59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424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4FBC02-8C54-4E2D-ACAA-5974160632A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82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E5FC86-8A5C-4976-ABC0-83DFFAFFE3E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7DBCB-AED1-4D88-A962-06AA2F36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96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E5FC86-8A5C-4976-ABC0-83DFFAFFE3E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7DBCB-AED1-4D88-A962-06AA2F36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364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E5FC86-8A5C-4976-ABC0-83DFFAFFE3E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7DBCB-AED1-4D88-A962-06AA2F36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27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E5FC86-8A5C-4976-ABC0-83DFFAFFE3E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7DBCB-AED1-4D88-A962-06AA2F36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38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E5FC86-8A5C-4976-ABC0-83DFFAFFE3E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7DBCB-AED1-4D88-A962-06AA2F36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811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E5FC86-8A5C-4976-ABC0-83DFFAFFE3E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7DBCB-AED1-4D88-A962-06AA2F36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84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E5FC86-8A5C-4976-ABC0-83DFFAFFE3E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7DBCB-AED1-4D88-A962-06AA2F36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510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E5FC86-8A5C-4976-ABC0-83DFFAFFE3E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7DBCB-AED1-4D88-A962-06AA2F36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989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E5FC86-8A5C-4976-ABC0-83DFFAFFE3E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7DBCB-AED1-4D88-A962-06AA2F36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620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E5FC86-8A5C-4976-ABC0-83DFFAFFE3E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7DBCB-AED1-4D88-A962-06AA2F36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69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E5FC86-8A5C-4976-ABC0-83DFFAFFE3E9}" type="datetimeFigureOut">
              <a:rPr lang="zh-CN" altLang="en-US" smtClean="0"/>
              <a:t>2018/8/9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B7DBCB-AED1-4D88-A962-06AA2F3655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52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20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12" Type="http://schemas.openxmlformats.org/officeDocument/2006/relationships/image" Target="../media/image8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11" Type="http://schemas.openxmlformats.org/officeDocument/2006/relationships/image" Target="../media/image7.jpg"/><Relationship Id="rId5" Type="http://schemas.openxmlformats.org/officeDocument/2006/relationships/image" Target="../media/image1.jpg"/><Relationship Id="rId10" Type="http://schemas.openxmlformats.org/officeDocument/2006/relationships/image" Target="../media/image6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7.jp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12" Type="http://schemas.openxmlformats.org/officeDocument/2006/relationships/image" Target="../media/image8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11" Type="http://schemas.openxmlformats.org/officeDocument/2006/relationships/image" Target="../media/image7.jpg"/><Relationship Id="rId5" Type="http://schemas.openxmlformats.org/officeDocument/2006/relationships/image" Target="../media/image1.jpg"/><Relationship Id="rId10" Type="http://schemas.openxmlformats.org/officeDocument/2006/relationships/image" Target="../media/image6.jp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6259616" y="0"/>
            <a:ext cx="1978926" cy="1241947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238542" y="1"/>
            <a:ext cx="1978926" cy="12419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0217468" y="1"/>
            <a:ext cx="1978926" cy="124194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238542" y="1241947"/>
            <a:ext cx="1978926" cy="124194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0217468" y="1241947"/>
            <a:ext cx="1978926" cy="1241947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0217468" y="2483894"/>
            <a:ext cx="1978926" cy="124194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0" y="4244455"/>
            <a:ext cx="2082219" cy="1306773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0" y="5551227"/>
            <a:ext cx="2082219" cy="130677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2082219" y="5551227"/>
            <a:ext cx="2082219" cy="1306773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4164438" y="5551227"/>
            <a:ext cx="2082219" cy="1306773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654992" y="-1430640"/>
            <a:ext cx="945228" cy="1241947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605664" y="-1430641"/>
            <a:ext cx="945228" cy="1241947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082219" y="4244454"/>
            <a:ext cx="2082219" cy="1306773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1"/>
          <p:cNvSpPr>
            <a:spLocks noChangeArrowheads="1"/>
          </p:cNvSpPr>
          <p:nvPr/>
        </p:nvSpPr>
        <p:spPr bwMode="auto">
          <a:xfrm>
            <a:off x="0" y="4514896"/>
            <a:ext cx="22397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4800" b="1" dirty="0">
                <a:solidFill>
                  <a:schemeClr val="bg1"/>
                </a:solidFill>
                <a:latin typeface="Helvetica" panose="020B0604020202030204" pitchFamily="34" charset="0"/>
                <a:ea typeface="微软雅黑 Light" panose="020B0502040204020203" pitchFamily="34" charset="-122"/>
                <a:sym typeface="微软雅黑" panose="020B0503020204020204" pitchFamily="34" charset="-122"/>
              </a:rPr>
              <a:t>Exploit</a:t>
            </a:r>
            <a:endParaRPr lang="en-US" altLang="en-US" sz="4800" b="1" dirty="0">
              <a:solidFill>
                <a:schemeClr val="bg1"/>
              </a:solidFill>
              <a:latin typeface="Helvetica" panose="020B0604020202030204" pitchFamily="34" charset="0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文本框 1"/>
          <p:cNvSpPr>
            <a:spLocks noChangeArrowheads="1"/>
          </p:cNvSpPr>
          <p:nvPr/>
        </p:nvSpPr>
        <p:spPr bwMode="auto">
          <a:xfrm>
            <a:off x="2176266" y="5928479"/>
            <a:ext cx="29033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3600" b="1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  <a:sym typeface="微软雅黑" panose="020B0503020204020204" pitchFamily="34" charset="-122"/>
              </a:rPr>
              <a:t>Cooperation</a:t>
            </a:r>
            <a:endParaRPr lang="en-US" altLang="en-US" sz="3600" b="1" dirty="0">
              <a:solidFill>
                <a:schemeClr val="bg1"/>
              </a:solidFill>
              <a:latin typeface="Helvetica" panose="020B0604020202030204" pitchFamily="34" charset="0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63" name="文本框 1"/>
          <p:cNvSpPr>
            <a:spLocks noChangeArrowheads="1"/>
          </p:cNvSpPr>
          <p:nvPr/>
        </p:nvSpPr>
        <p:spPr bwMode="auto">
          <a:xfrm>
            <a:off x="6275512" y="130825"/>
            <a:ext cx="20008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4800" b="1" dirty="0">
                <a:solidFill>
                  <a:schemeClr val="bg1"/>
                </a:solidFill>
                <a:latin typeface="Helvetica" panose="020B0604020202030204" pitchFamily="34" charset="0"/>
                <a:ea typeface="微软雅黑 Light" panose="020B0502040204020203" pitchFamily="34" charset="-122"/>
                <a:sym typeface="微软雅黑" panose="020B0503020204020204" pitchFamily="34" charset="-122"/>
              </a:rPr>
              <a:t>Focus</a:t>
            </a:r>
            <a:endParaRPr lang="en-US" altLang="en-US" sz="4800" b="1" dirty="0">
              <a:solidFill>
                <a:schemeClr val="bg1"/>
              </a:solidFill>
              <a:latin typeface="Helvetica" panose="020B0604020202030204" pitchFamily="34" charset="0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文本框 1"/>
          <p:cNvSpPr>
            <a:spLocks noChangeArrowheads="1"/>
          </p:cNvSpPr>
          <p:nvPr/>
        </p:nvSpPr>
        <p:spPr bwMode="auto">
          <a:xfrm>
            <a:off x="10352634" y="1572345"/>
            <a:ext cx="1737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30204" pitchFamily="34" charset="0"/>
                <a:ea typeface="微软雅黑 Light" panose="020B0502040204020203" pitchFamily="34" charset="-122"/>
                <a:sym typeface="微软雅黑" panose="020B0503020204020204" pitchFamily="34" charset="-122"/>
              </a:rPr>
              <a:t>Innovation</a:t>
            </a:r>
            <a:endParaRPr lang="en-US" altLang="en-US" sz="2400" b="1" dirty="0">
              <a:solidFill>
                <a:schemeClr val="bg1"/>
              </a:solidFill>
              <a:latin typeface="Helvetica" panose="020B0604020202030204" pitchFamily="34" charset="0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文本框 1"/>
          <p:cNvSpPr>
            <a:spLocks noChangeArrowheads="1"/>
          </p:cNvSpPr>
          <p:nvPr/>
        </p:nvSpPr>
        <p:spPr bwMode="auto">
          <a:xfrm>
            <a:off x="333060" y="1517015"/>
            <a:ext cx="827394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6000" b="1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幼圆" panose="02010509060101010101" pitchFamily="49" charset="-122"/>
                <a:sym typeface="微软雅黑" panose="020B0503020204020204" pitchFamily="34" charset="-122"/>
              </a:rPr>
              <a:t>Company Profile Cultural Promotion</a:t>
            </a:r>
            <a:endParaRPr lang="en-US" altLang="en-US" sz="6000" b="1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4105" y="3422497"/>
            <a:ext cx="6078412" cy="416758"/>
            <a:chOff x="872157" y="2879158"/>
            <a:chExt cx="6078412" cy="416758"/>
          </a:xfrm>
        </p:grpSpPr>
        <p:sp>
          <p:nvSpPr>
            <p:cNvPr id="66" name="矩形 65"/>
            <p:cNvSpPr/>
            <p:nvPr/>
          </p:nvSpPr>
          <p:spPr>
            <a:xfrm>
              <a:off x="872157" y="2918060"/>
              <a:ext cx="6078412" cy="373614"/>
            </a:xfrm>
            <a:prstGeom prst="rect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197623" y="2879158"/>
              <a:ext cx="2350323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product description</a:t>
              </a:r>
              <a:endParaRPr lang="zh-CN" altLang="en-US" sz="2000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651048" y="2895806"/>
              <a:ext cx="2408032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business promotion</a:t>
              </a:r>
              <a:endParaRPr lang="zh-CN" altLang="en-US" sz="2000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 rot="6360000">
              <a:off x="3442661" y="3131363"/>
              <a:ext cx="28800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/>
          <p:cNvSpPr/>
          <p:nvPr/>
        </p:nvSpPr>
        <p:spPr>
          <a:xfrm>
            <a:off x="10217468" y="3725840"/>
            <a:ext cx="1978926" cy="124194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1"/>
          <p:cNvSpPr>
            <a:spLocks noChangeArrowheads="1"/>
          </p:cNvSpPr>
          <p:nvPr/>
        </p:nvSpPr>
        <p:spPr bwMode="auto">
          <a:xfrm>
            <a:off x="6421499" y="5544166"/>
            <a:ext cx="53399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5400" b="1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幼圆" panose="02010509060101010101" pitchFamily="49" charset="-122"/>
                <a:sym typeface="微软雅黑" panose="020B0503020204020204" pitchFamily="34" charset="-122"/>
              </a:rPr>
              <a:t>Company name</a:t>
            </a:r>
            <a:endParaRPr lang="en-US" altLang="en-US" sz="5400" b="1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4" name="Maroon 5-Moves Like Jagg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46466" y="-1343508"/>
            <a:ext cx="609600" cy="609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54618" y="-118859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Maroon 5-Moves Like Jagg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941857" y="-8688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1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de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3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36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36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36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36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36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36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2" presetClass="entr" presetSubtype="1" decel="3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36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36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36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50"/>
                            </p:stCondLst>
                            <p:childTnLst>
                              <p:par>
                                <p:cTn id="5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3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650"/>
                            </p:stCondLst>
                            <p:childTnLst>
                              <p:par>
                                <p:cTn id="7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8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900"/>
                            </p:stCondLst>
                            <p:childTnLst>
                              <p:par>
                                <p:cTn id="8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90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numSld="999" showWhenStopped="0">
                <p:cTn id="9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3" grpId="0" animBg="1"/>
      <p:bldP spid="54" grpId="0" animBg="1"/>
      <p:bldP spid="55" grpId="0" animBg="1"/>
      <p:bldP spid="52" grpId="0" animBg="1"/>
      <p:bldP spid="60" grpId="0"/>
      <p:bldP spid="62" grpId="0"/>
      <p:bldP spid="63" grpId="0"/>
      <p:bldP spid="64" grpId="0"/>
      <p:bldP spid="65" grpId="0"/>
      <p:bldP spid="50" grpId="0" animBg="1"/>
      <p:bldP spid="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69" y="857"/>
            <a:ext cx="6647619" cy="6857143"/>
          </a:xfrm>
          <a:prstGeom prst="rect">
            <a:avLst/>
          </a:prstGeom>
        </p:spPr>
      </p:pic>
      <p:sp>
        <p:nvSpPr>
          <p:cNvPr id="8" name="TextBox 16"/>
          <p:cNvSpPr txBox="1"/>
          <p:nvPr/>
        </p:nvSpPr>
        <p:spPr bwMode="auto">
          <a:xfrm>
            <a:off x="538986" y="2577250"/>
            <a:ext cx="47631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4992" y="1260075"/>
            <a:ext cx="4640340" cy="718850"/>
            <a:chOff x="654992" y="1260075"/>
            <a:chExt cx="4640340" cy="718850"/>
          </a:xfrm>
        </p:grpSpPr>
        <p:sp>
          <p:nvSpPr>
            <p:cNvPr id="10" name="矩形 9"/>
            <p:cNvSpPr/>
            <p:nvPr/>
          </p:nvSpPr>
          <p:spPr>
            <a:xfrm>
              <a:off x="654992" y="1322652"/>
              <a:ext cx="4531158" cy="656273"/>
            </a:xfrm>
            <a:prstGeom prst="rect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750527" y="1260075"/>
              <a:ext cx="45448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rgbClr val="FFFFFF"/>
                  </a:solidFill>
                  <a:latin typeface="Helvetica" panose="020B0604020202030204" pitchFamily="34" charset="0"/>
                  <a:ea typeface="幼圆" panose="02010509060101010101" pitchFamily="49" charset="-122"/>
                  <a:cs typeface="Kartika" panose="02020503030404060203" pitchFamily="18" charset="0"/>
                </a:rPr>
                <a:t>Add your title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30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-99688" y="5941129"/>
            <a:ext cx="12594513" cy="0"/>
          </a:xfrm>
          <a:prstGeom prst="line">
            <a:avLst/>
          </a:prstGeom>
          <a:ln w="19050">
            <a:solidFill>
              <a:srgbClr val="C0C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2428583" y="5756159"/>
            <a:ext cx="313626" cy="3136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3B4860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669129" y="1846620"/>
            <a:ext cx="1777214" cy="3720253"/>
            <a:chOff x="1115616" y="1077584"/>
            <a:chExt cx="1224136" cy="2562492"/>
          </a:xfrm>
        </p:grpSpPr>
        <p:sp>
          <p:nvSpPr>
            <p:cNvPr id="10" name="任意多边形 9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rgbClr val="FFFFFF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Project </a:t>
              </a:r>
              <a:endParaRPr lang="zh-CN" altLang="en-US" sz="1866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6"/>
            <p:cNvSpPr txBox="1"/>
            <p:nvPr/>
          </p:nvSpPr>
          <p:spPr>
            <a:xfrm>
              <a:off x="1368152" y="1253361"/>
              <a:ext cx="683569" cy="317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9" dirty="0">
                  <a:gradFill>
                    <a:gsLst>
                      <a:gs pos="0">
                        <a:srgbClr val="CB3E2F"/>
                      </a:gs>
                      <a:gs pos="100000">
                        <a:srgbClr val="344860"/>
                      </a:gs>
                    </a:gsLst>
                    <a:lin ang="0" scaled="0"/>
                  </a:gradFill>
                  <a:latin typeface="Helvetica" panose="020B0604020202030204" pitchFamily="34" charset="0"/>
                  <a:ea typeface="微软雅黑" panose="020B0503020204020204" pitchFamily="34" charset="-122"/>
                </a:rPr>
                <a:t>Title</a:t>
              </a:r>
              <a:endParaRPr lang="zh-CN" altLang="en-US" sz="2399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7"/>
            <p:cNvSpPr txBox="1"/>
            <p:nvPr/>
          </p:nvSpPr>
          <p:spPr>
            <a:xfrm>
              <a:off x="1257000" y="2214035"/>
              <a:ext cx="938732" cy="826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99" dirty="0">
                  <a:gradFill>
                    <a:gsLst>
                      <a:gs pos="0">
                        <a:srgbClr val="CB3E2F"/>
                      </a:gs>
                      <a:gs pos="100000">
                        <a:srgbClr val="344860"/>
                      </a:gs>
                    </a:gsLst>
                    <a:lin ang="0" scaled="0"/>
                  </a:gradFill>
                  <a:latin typeface="Helvetica" panose="020B0604020202030204" pitchFamily="34" charset="0"/>
                  <a:ea typeface="微软雅黑" panose="020B0503020204020204" pitchFamily="34" charset="-122"/>
                </a:rPr>
                <a:t>click to add your text here</a:t>
              </a:r>
              <a:endParaRPr lang="zh-CN" altLang="en-US" sz="1599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4772594" y="5756159"/>
            <a:ext cx="313626" cy="3136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A3F33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013143" y="1846620"/>
            <a:ext cx="1777214" cy="3720253"/>
            <a:chOff x="1115616" y="1077584"/>
            <a:chExt cx="1224136" cy="2562492"/>
          </a:xfrm>
        </p:grpSpPr>
        <p:sp>
          <p:nvSpPr>
            <p:cNvPr id="20" name="任意多边形 19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rgbClr val="FFFFFF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Project </a:t>
              </a:r>
              <a:endParaRPr lang="zh-CN" altLang="en-US" sz="1866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4"/>
            <p:cNvSpPr txBox="1"/>
            <p:nvPr/>
          </p:nvSpPr>
          <p:spPr>
            <a:xfrm>
              <a:off x="1368152" y="1253361"/>
              <a:ext cx="683569" cy="317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9" dirty="0">
                  <a:gradFill>
                    <a:gsLst>
                      <a:gs pos="0">
                        <a:srgbClr val="CB3E2F"/>
                      </a:gs>
                      <a:gs pos="100000">
                        <a:srgbClr val="344860"/>
                      </a:gs>
                    </a:gsLst>
                    <a:lin ang="0" scaled="0"/>
                  </a:gradFill>
                  <a:latin typeface="Helvetica" panose="020B0604020202030204" pitchFamily="34" charset="0"/>
                  <a:ea typeface="微软雅黑" panose="020B0503020204020204" pitchFamily="34" charset="-122"/>
                </a:rPr>
                <a:t>Title</a:t>
              </a:r>
              <a:endParaRPr lang="zh-CN" altLang="en-US" sz="2399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5"/>
            <p:cNvSpPr txBox="1"/>
            <p:nvPr/>
          </p:nvSpPr>
          <p:spPr>
            <a:xfrm>
              <a:off x="1257000" y="2214035"/>
              <a:ext cx="938732" cy="826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99" dirty="0">
                  <a:gradFill>
                    <a:gsLst>
                      <a:gs pos="0">
                        <a:srgbClr val="CB3E2F"/>
                      </a:gs>
                      <a:gs pos="100000">
                        <a:srgbClr val="344860"/>
                      </a:gs>
                    </a:gsLst>
                    <a:lin ang="0" scaled="0"/>
                  </a:gradFill>
                  <a:latin typeface="Helvetica" panose="020B0604020202030204" pitchFamily="34" charset="0"/>
                  <a:ea typeface="微软雅黑" panose="020B0503020204020204" pitchFamily="34" charset="-122"/>
                </a:rPr>
                <a:t>click to add your text here</a:t>
              </a:r>
              <a:endParaRPr lang="zh-CN" altLang="en-US" sz="1599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7116609" y="5756159"/>
            <a:ext cx="313626" cy="3136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3B4860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357158" y="1846620"/>
            <a:ext cx="1777214" cy="3720253"/>
            <a:chOff x="1115616" y="1077584"/>
            <a:chExt cx="1224136" cy="2562492"/>
          </a:xfrm>
        </p:grpSpPr>
        <p:sp>
          <p:nvSpPr>
            <p:cNvPr id="27" name="任意多边形 26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rgbClr val="FFFFFF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Project </a:t>
              </a:r>
              <a:endParaRPr lang="zh-CN" altLang="en-US" sz="1866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31"/>
            <p:cNvSpPr txBox="1"/>
            <p:nvPr/>
          </p:nvSpPr>
          <p:spPr>
            <a:xfrm>
              <a:off x="1368152" y="1253361"/>
              <a:ext cx="683569" cy="317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9" dirty="0">
                  <a:gradFill>
                    <a:gsLst>
                      <a:gs pos="0">
                        <a:srgbClr val="CB3E2F"/>
                      </a:gs>
                      <a:gs pos="100000">
                        <a:srgbClr val="344860"/>
                      </a:gs>
                    </a:gsLst>
                    <a:lin ang="0" scaled="0"/>
                  </a:gradFill>
                  <a:latin typeface="Helvetica" panose="020B0604020202030204" pitchFamily="34" charset="0"/>
                  <a:ea typeface="微软雅黑" panose="020B0503020204020204" pitchFamily="34" charset="-122"/>
                </a:rPr>
                <a:t>Title</a:t>
              </a:r>
              <a:endParaRPr lang="zh-CN" altLang="en-US" sz="2399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2"/>
            <p:cNvSpPr txBox="1"/>
            <p:nvPr/>
          </p:nvSpPr>
          <p:spPr>
            <a:xfrm>
              <a:off x="1257000" y="2214035"/>
              <a:ext cx="938732" cy="826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99" dirty="0">
                  <a:gradFill>
                    <a:gsLst>
                      <a:gs pos="0">
                        <a:srgbClr val="CB3E2F"/>
                      </a:gs>
                      <a:gs pos="100000">
                        <a:srgbClr val="344860"/>
                      </a:gs>
                    </a:gsLst>
                    <a:lin ang="0" scaled="0"/>
                  </a:gradFill>
                  <a:latin typeface="Helvetica" panose="020B0604020202030204" pitchFamily="34" charset="0"/>
                  <a:ea typeface="微软雅黑" panose="020B0503020204020204" pitchFamily="34" charset="-122"/>
                </a:rPr>
                <a:t>click to add your text here</a:t>
              </a:r>
              <a:endParaRPr lang="zh-CN" altLang="en-US" sz="1599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椭圆 31"/>
          <p:cNvSpPr/>
          <p:nvPr/>
        </p:nvSpPr>
        <p:spPr>
          <a:xfrm>
            <a:off x="9460625" y="5756159"/>
            <a:ext cx="313626" cy="313626"/>
          </a:xfrm>
          <a:prstGeom prst="ellipse">
            <a:avLst/>
          </a:prstGeom>
          <a:solidFill>
            <a:schemeClr val="bg1"/>
          </a:solidFill>
          <a:ln w="38100">
            <a:solidFill>
              <a:srgbClr val="CA3F34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99"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701172" y="1846620"/>
            <a:ext cx="1777214" cy="3720253"/>
            <a:chOff x="1115616" y="1077584"/>
            <a:chExt cx="1224136" cy="2562492"/>
          </a:xfrm>
        </p:grpSpPr>
        <p:sp>
          <p:nvSpPr>
            <p:cNvPr id="34" name="任意多边形 33"/>
            <p:cNvSpPr/>
            <p:nvPr/>
          </p:nvSpPr>
          <p:spPr>
            <a:xfrm flipV="1">
              <a:off x="1115616" y="1077584"/>
              <a:ext cx="1224136" cy="2562492"/>
            </a:xfrm>
            <a:custGeom>
              <a:avLst/>
              <a:gdLst>
                <a:gd name="connsiteX0" fmla="*/ 213563 w 1224136"/>
                <a:gd name="connsiteY0" fmla="*/ 2562492 h 2562492"/>
                <a:gd name="connsiteX1" fmla="*/ 1010573 w 1224136"/>
                <a:gd name="connsiteY1" fmla="*/ 2562492 h 2562492"/>
                <a:gd name="connsiteX2" fmla="*/ 1224136 w 1224136"/>
                <a:gd name="connsiteY2" fmla="*/ 2348929 h 2562492"/>
                <a:gd name="connsiteX3" fmla="*/ 1224136 w 1224136"/>
                <a:gd name="connsiteY3" fmla="*/ 399791 h 2562492"/>
                <a:gd name="connsiteX4" fmla="*/ 1010573 w 1224136"/>
                <a:gd name="connsiteY4" fmla="*/ 186228 h 2562492"/>
                <a:gd name="connsiteX5" fmla="*/ 720080 w 1224136"/>
                <a:gd name="connsiteY5" fmla="*/ 186228 h 2562492"/>
                <a:gd name="connsiteX6" fmla="*/ 612068 w 1224136"/>
                <a:gd name="connsiteY6" fmla="*/ 0 h 2562492"/>
                <a:gd name="connsiteX7" fmla="*/ 504056 w 1224136"/>
                <a:gd name="connsiteY7" fmla="*/ 186228 h 2562492"/>
                <a:gd name="connsiteX8" fmla="*/ 213563 w 1224136"/>
                <a:gd name="connsiteY8" fmla="*/ 186228 h 2562492"/>
                <a:gd name="connsiteX9" fmla="*/ 0 w 1224136"/>
                <a:gd name="connsiteY9" fmla="*/ 399791 h 2562492"/>
                <a:gd name="connsiteX10" fmla="*/ 0 w 1224136"/>
                <a:gd name="connsiteY10" fmla="*/ 2348929 h 2562492"/>
                <a:gd name="connsiteX11" fmla="*/ 213563 w 1224136"/>
                <a:gd name="connsiteY11" fmla="*/ 2562492 h 2562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24136" h="2562492">
                  <a:moveTo>
                    <a:pt x="213563" y="2562492"/>
                  </a:moveTo>
                  <a:lnTo>
                    <a:pt x="1010573" y="2562492"/>
                  </a:lnTo>
                  <a:cubicBezTo>
                    <a:pt x="1128521" y="2562492"/>
                    <a:pt x="1224136" y="2466877"/>
                    <a:pt x="1224136" y="2348929"/>
                  </a:cubicBezTo>
                  <a:lnTo>
                    <a:pt x="1224136" y="399791"/>
                  </a:lnTo>
                  <a:cubicBezTo>
                    <a:pt x="1224136" y="281843"/>
                    <a:pt x="1128521" y="186228"/>
                    <a:pt x="1010573" y="186228"/>
                  </a:cubicBezTo>
                  <a:lnTo>
                    <a:pt x="720080" y="186228"/>
                  </a:lnTo>
                  <a:lnTo>
                    <a:pt x="612068" y="0"/>
                  </a:lnTo>
                  <a:lnTo>
                    <a:pt x="504056" y="186228"/>
                  </a:lnTo>
                  <a:lnTo>
                    <a:pt x="213563" y="186228"/>
                  </a:lnTo>
                  <a:cubicBezTo>
                    <a:pt x="95615" y="186228"/>
                    <a:pt x="0" y="281843"/>
                    <a:pt x="0" y="399791"/>
                  </a:cubicBezTo>
                  <a:lnTo>
                    <a:pt x="0" y="2348929"/>
                  </a:lnTo>
                  <a:cubicBezTo>
                    <a:pt x="0" y="2466877"/>
                    <a:pt x="95615" y="2562492"/>
                    <a:pt x="213563" y="2562492"/>
                  </a:cubicBezTo>
                  <a:close/>
                </a:path>
              </a:pathLst>
            </a:cu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 w="63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1259632" y="1216298"/>
              <a:ext cx="936104" cy="2088232"/>
            </a:xfrm>
            <a:prstGeom prst="roundRect">
              <a:avLst>
                <a:gd name="adj" fmla="val 14632"/>
              </a:avLst>
            </a:prstGeom>
            <a:solidFill>
              <a:srgbClr val="FFFFFF"/>
            </a:solidFill>
            <a:ln>
              <a:noFill/>
            </a:ln>
            <a:effectLst>
              <a:innerShdw blurRad="63500" dist="50800" dir="18900000">
                <a:prstClr val="black">
                  <a:alpha val="3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9"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257002" y="1851670"/>
              <a:ext cx="938733" cy="360040"/>
            </a:xfrm>
            <a:prstGeom prst="rect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66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</a:rPr>
                <a:t> Project </a:t>
              </a:r>
              <a:endParaRPr lang="zh-CN" altLang="en-US" sz="1866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8"/>
            <p:cNvSpPr txBox="1"/>
            <p:nvPr/>
          </p:nvSpPr>
          <p:spPr>
            <a:xfrm>
              <a:off x="1368152" y="1253361"/>
              <a:ext cx="683569" cy="317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399" dirty="0">
                  <a:gradFill>
                    <a:gsLst>
                      <a:gs pos="0">
                        <a:srgbClr val="CB3E2F"/>
                      </a:gs>
                      <a:gs pos="100000">
                        <a:srgbClr val="344860"/>
                      </a:gs>
                    </a:gsLst>
                    <a:lin ang="0" scaled="0"/>
                  </a:gradFill>
                  <a:latin typeface="Helvetica" panose="020B0604020202030204" pitchFamily="34" charset="0"/>
                  <a:ea typeface="微软雅黑" panose="020B0503020204020204" pitchFamily="34" charset="-122"/>
                </a:rPr>
                <a:t>Title</a:t>
              </a:r>
              <a:endParaRPr lang="zh-CN" altLang="en-US" sz="2399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9"/>
            <p:cNvSpPr txBox="1"/>
            <p:nvPr/>
          </p:nvSpPr>
          <p:spPr>
            <a:xfrm>
              <a:off x="1266543" y="2214035"/>
              <a:ext cx="938732" cy="826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99" dirty="0">
                  <a:gradFill>
                    <a:gsLst>
                      <a:gs pos="0">
                        <a:srgbClr val="CB3E2F"/>
                      </a:gs>
                      <a:gs pos="100000">
                        <a:srgbClr val="344860"/>
                      </a:gs>
                    </a:gsLst>
                    <a:lin ang="0" scaled="0"/>
                  </a:gradFill>
                  <a:latin typeface="Helvetica" panose="020B0604020202030204" pitchFamily="34" charset="0"/>
                  <a:ea typeface="微软雅黑" panose="020B0503020204020204" pitchFamily="34" charset="-122"/>
                </a:rPr>
                <a:t>click to add your text here</a:t>
              </a:r>
              <a:endParaRPr lang="zh-CN" altLang="en-US" sz="1599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66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25" grpId="0" animBg="1"/>
      <p:bldP spid="3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spect="1"/>
          </p:cNvSpPr>
          <p:nvPr/>
        </p:nvSpPr>
        <p:spPr>
          <a:xfrm>
            <a:off x="9903198" y="0"/>
            <a:ext cx="2288801" cy="2288801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0" name="矩形 19"/>
          <p:cNvSpPr>
            <a:spLocks noChangeAspect="1"/>
          </p:cNvSpPr>
          <p:nvPr/>
        </p:nvSpPr>
        <p:spPr>
          <a:xfrm>
            <a:off x="7614398" y="4577602"/>
            <a:ext cx="2288801" cy="22888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1" name="矩形 20"/>
          <p:cNvSpPr>
            <a:spLocks noChangeAspect="1"/>
          </p:cNvSpPr>
          <p:nvPr/>
        </p:nvSpPr>
        <p:spPr>
          <a:xfrm>
            <a:off x="9903199" y="2288801"/>
            <a:ext cx="2288801" cy="22888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2" name="矩形 21"/>
          <p:cNvSpPr>
            <a:spLocks noChangeAspect="1"/>
          </p:cNvSpPr>
          <p:nvPr/>
        </p:nvSpPr>
        <p:spPr>
          <a:xfrm>
            <a:off x="9903199" y="4577602"/>
            <a:ext cx="2288801" cy="22888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3" name="矩形 22"/>
          <p:cNvSpPr>
            <a:spLocks noChangeAspect="1"/>
          </p:cNvSpPr>
          <p:nvPr/>
        </p:nvSpPr>
        <p:spPr>
          <a:xfrm>
            <a:off x="7614398" y="0"/>
            <a:ext cx="2288801" cy="22888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4" name="矩形 23"/>
          <p:cNvSpPr>
            <a:spLocks noChangeAspect="1"/>
          </p:cNvSpPr>
          <p:nvPr/>
        </p:nvSpPr>
        <p:spPr>
          <a:xfrm>
            <a:off x="7614398" y="2288801"/>
            <a:ext cx="2288801" cy="228880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5" name="矩形 24"/>
          <p:cNvSpPr>
            <a:spLocks noChangeAspect="1"/>
          </p:cNvSpPr>
          <p:nvPr/>
        </p:nvSpPr>
        <p:spPr>
          <a:xfrm>
            <a:off x="5325597" y="0"/>
            <a:ext cx="2288801" cy="228880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6" name="矩形 25"/>
          <p:cNvSpPr>
            <a:spLocks noChangeAspect="1"/>
          </p:cNvSpPr>
          <p:nvPr/>
        </p:nvSpPr>
        <p:spPr>
          <a:xfrm>
            <a:off x="3036796" y="0"/>
            <a:ext cx="2288801" cy="2288801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7" name="矩形 26"/>
          <p:cNvSpPr>
            <a:spLocks noChangeAspect="1"/>
          </p:cNvSpPr>
          <p:nvPr/>
        </p:nvSpPr>
        <p:spPr>
          <a:xfrm>
            <a:off x="7614398" y="4569199"/>
            <a:ext cx="2288801" cy="2288801"/>
          </a:xfrm>
          <a:prstGeom prst="rect">
            <a:avLst/>
          </a:prstGeom>
          <a:solidFill>
            <a:srgbClr val="CA3F34">
              <a:alpha val="50000"/>
            </a:srgbClr>
          </a:solid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8" name="文本框 27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<p:cNvSpPr txBox="1"/>
          <p:nvPr/>
        </p:nvSpPr>
        <p:spPr>
          <a:xfrm>
            <a:off x="10186626" y="790458"/>
            <a:ext cx="1721946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Helvetica" panose="020B0604020202030204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LOGO</a:t>
            </a:r>
            <a:endParaRPr lang="zh-CN" altLang="en-US" sz="1600" dirty="0">
              <a:solidFill>
                <a:schemeClr val="bg1"/>
              </a:solidFill>
              <a:latin typeface="Helvetica" panose="020B0604020202030204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29" name="文本框 28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983029" y="3044279"/>
            <a:ext cx="3480440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30" name="TextBox 16"/>
          <p:cNvSpPr txBox="1"/>
          <p:nvPr/>
        </p:nvSpPr>
        <p:spPr bwMode="auto">
          <a:xfrm>
            <a:off x="974475" y="4123524"/>
            <a:ext cx="549552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 click to add your text here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31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decel="2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2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28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28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28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28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976439" y="5843456"/>
            <a:ext cx="706079" cy="706079"/>
            <a:chOff x="6588983" y="2230703"/>
            <a:chExt cx="533400" cy="533400"/>
          </a:xfrm>
        </p:grpSpPr>
        <p:sp>
          <p:nvSpPr>
            <p:cNvPr id="8" name="椭圆 7"/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rgbClr val="CA3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Helvetica" panose="020B0604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Helvetica" panose="020B0604020202030204" pitchFamily="34" charset="0"/>
                  <a:cs typeface="Arial" panose="020B0604020202020204" pitchFamily="34" charset="0"/>
                </a:rPr>
                <a:t>02</a:t>
              </a:r>
              <a:endParaRPr lang="zh-CN" altLang="en-US" sz="2400" dirty="0">
                <a:solidFill>
                  <a:prstClr val="white"/>
                </a:solidFill>
                <a:latin typeface="Helvetica" panose="020B060402020203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94132" y="1751161"/>
            <a:ext cx="3738195" cy="657989"/>
            <a:chOff x="1794132" y="1751161"/>
            <a:chExt cx="3738195" cy="657989"/>
          </a:xfrm>
        </p:grpSpPr>
        <p:sp>
          <p:nvSpPr>
            <p:cNvPr id="11" name="矩形 10"/>
            <p:cNvSpPr/>
            <p:nvPr/>
          </p:nvSpPr>
          <p:spPr>
            <a:xfrm>
              <a:off x="1794132" y="1751161"/>
              <a:ext cx="3738195" cy="657989"/>
            </a:xfrm>
            <a:prstGeom prst="rect">
              <a:avLst/>
            </a:prstGeom>
            <a:gradFill>
              <a:gsLst>
                <a:gs pos="0">
                  <a:srgbClr val="3B4860"/>
                </a:gs>
                <a:gs pos="100000">
                  <a:srgbClr val="CA3F34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166756" y="1875269"/>
              <a:ext cx="2165959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algn="r" defTabSz="914273"/>
              <a:r>
                <a:rPr lang="en-US" altLang="zh-CN" sz="2400" b="1" dirty="0">
                  <a:solidFill>
                    <a:srgbClr val="FFFFFF"/>
                  </a:solidFill>
                  <a:latin typeface="Helvetica" panose="020B0604020202030204" pitchFamily="34" charset="0"/>
                  <a:ea typeface="微软雅黑" pitchFamily="34" charset="-122"/>
                </a:rPr>
                <a:t>Add your title</a:t>
              </a:r>
            </a:p>
          </p:txBody>
        </p:sp>
      </p:grpSp>
      <p:sp>
        <p:nvSpPr>
          <p:cNvPr id="13" name="矩形 47"/>
          <p:cNvSpPr>
            <a:spLocks noChangeArrowheads="1"/>
          </p:cNvSpPr>
          <p:nvPr/>
        </p:nvSpPr>
        <p:spPr bwMode="auto">
          <a:xfrm>
            <a:off x="1717196" y="5185539"/>
            <a:ext cx="3846795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anose="020B0604020202030204" pitchFamily="34" charset="0"/>
                <a:sym typeface="微软雅黑" pitchFamily="34" charset="-122"/>
              </a:rPr>
              <a:t>click to add your text here click to add your text here click to add your text here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Helvetica" panose="020B0604020202030204" pitchFamily="34" charset="0"/>
              <a:sym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4133" y="2582385"/>
            <a:ext cx="3692923" cy="2393313"/>
          </a:xfrm>
          <a:prstGeom prst="rect">
            <a:avLst/>
          </a:prstGeom>
          <a:blipFill>
            <a:blip r:embed="rId3"/>
            <a:srcRect/>
            <a:stretch>
              <a:fillRect l="1" r="1"/>
            </a:stretch>
          </a:blipFill>
          <a:ln w="38100">
            <a:solidFill>
              <a:srgbClr val="3B48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92459" y="3245407"/>
            <a:ext cx="3692923" cy="2393313"/>
          </a:xfrm>
          <a:prstGeom prst="rect">
            <a:avLst/>
          </a:prstGeom>
          <a:blipFill>
            <a:blip r:embed="rId4"/>
            <a:srcRect/>
            <a:stretch>
              <a:fillRect l="1" r="1"/>
            </a:stretch>
          </a:blipFill>
          <a:ln w="38100">
            <a:solidFill>
              <a:srgbClr val="CA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6" rIns="91435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Helvetica" panose="020B0604020202030204" pitchFamily="34" charset="0"/>
            </a:endParaRP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6822393" y="2285023"/>
            <a:ext cx="3762989" cy="60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914273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anose="020B0604020202030204" pitchFamily="34" charset="0"/>
                <a:sym typeface="微软雅黑" pitchFamily="34" charset="-122"/>
              </a:rPr>
              <a:t>click to add your text here click to add your text here click to add your text here</a:t>
            </a:r>
            <a:endParaRPr lang="zh-CN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Helvetica" panose="020B0604020202030204" pitchFamily="34" charset="0"/>
              <a:sym typeface="微软雅黑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892457" y="5867502"/>
            <a:ext cx="3692925" cy="657989"/>
            <a:chOff x="6892457" y="5867502"/>
            <a:chExt cx="3692925" cy="657989"/>
          </a:xfrm>
        </p:grpSpPr>
        <p:sp>
          <p:nvSpPr>
            <p:cNvPr id="21" name="矩形 20"/>
            <p:cNvSpPr/>
            <p:nvPr/>
          </p:nvSpPr>
          <p:spPr>
            <a:xfrm flipH="1">
              <a:off x="6892457" y="5867502"/>
              <a:ext cx="3692925" cy="657989"/>
            </a:xfrm>
            <a:prstGeom prst="rect">
              <a:avLst/>
            </a:prstGeom>
            <a:gradFill>
              <a:gsLst>
                <a:gs pos="0">
                  <a:srgbClr val="3B4860"/>
                </a:gs>
                <a:gs pos="100000">
                  <a:srgbClr val="CA3F3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173891" y="5949483"/>
              <a:ext cx="2165959" cy="461657"/>
            </a:xfrm>
            <a:prstGeom prst="rect">
              <a:avLst/>
            </a:prstGeom>
          </p:spPr>
          <p:txBody>
            <a:bodyPr wrap="none" lIns="91431" tIns="45716" rIns="91431" bIns="45716">
              <a:spAutoFit/>
            </a:bodyPr>
            <a:lstStyle/>
            <a:p>
              <a:pPr algn="r" defTabSz="914273"/>
              <a:r>
                <a:rPr lang="en-US" altLang="zh-CN" sz="2400" b="1" dirty="0">
                  <a:solidFill>
                    <a:srgbClr val="FFFFFF"/>
                  </a:solidFill>
                  <a:latin typeface="Helvetica" panose="020B0604020202030204" pitchFamily="34" charset="0"/>
                  <a:ea typeface="微软雅黑" pitchFamily="34" charset="-122"/>
                </a:rPr>
                <a:t>Add your title</a:t>
              </a: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746390" y="1753059"/>
            <a:ext cx="706079" cy="706079"/>
            <a:chOff x="6588983" y="2230703"/>
            <a:chExt cx="533400" cy="533400"/>
          </a:xfrm>
        </p:grpSpPr>
        <p:sp>
          <p:nvSpPr>
            <p:cNvPr id="24" name="椭圆 23"/>
            <p:cNvSpPr/>
            <p:nvPr/>
          </p:nvSpPr>
          <p:spPr>
            <a:xfrm>
              <a:off x="6588983" y="2230703"/>
              <a:ext cx="533400" cy="533400"/>
            </a:xfrm>
            <a:prstGeom prst="ellipse">
              <a:avLst/>
            </a:prstGeom>
            <a:solidFill>
              <a:srgbClr val="3B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 fontAlgn="ctr"/>
              <a:endParaRPr lang="zh-CN" altLang="en-US" sz="1867" dirty="0">
                <a:solidFill>
                  <a:prstClr val="white"/>
                </a:solidFill>
                <a:latin typeface="Helvetica" panose="020B0604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602998" y="2276591"/>
              <a:ext cx="517192" cy="40456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273" fontAlgn="ctr">
                <a:lnSpc>
                  <a:spcPct val="120000"/>
                </a:lnSpc>
              </a:pPr>
              <a:r>
                <a:rPr lang="en-US" altLang="zh-CN" sz="2400" dirty="0">
                  <a:solidFill>
                    <a:prstClr val="white"/>
                  </a:solidFill>
                  <a:latin typeface="Helvetica" panose="020B0604020202030204" pitchFamily="34" charset="0"/>
                  <a:cs typeface="Arial" panose="020B0604020202020204" pitchFamily="34" charset="0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latin typeface="Helvetica" panose="020B0604020202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27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7" name="Rectangle 13"/>
          <p:cNvSpPr/>
          <p:nvPr/>
        </p:nvSpPr>
        <p:spPr>
          <a:xfrm>
            <a:off x="-2" y="3075439"/>
            <a:ext cx="12192002" cy="2167330"/>
          </a:xfrm>
          <a:prstGeom prst="rect">
            <a:avLst/>
          </a:prstGeom>
          <a:gradFill>
            <a:gsLst>
              <a:gs pos="0">
                <a:srgbClr val="3B4860"/>
              </a:gs>
              <a:gs pos="100000">
                <a:srgbClr val="CA3F33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Helvetica" panose="020B060402020203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811703" y="2539939"/>
            <a:ext cx="2277550" cy="4301464"/>
            <a:chOff x="5811703" y="2539939"/>
            <a:chExt cx="2277550" cy="4301464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811703" y="2539939"/>
              <a:ext cx="2277550" cy="43014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346145" y="2539939"/>
              <a:ext cx="1120299" cy="2014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矩形 23"/>
            <p:cNvSpPr/>
            <p:nvPr/>
          </p:nvSpPr>
          <p:spPr>
            <a:xfrm>
              <a:off x="6510986" y="3052658"/>
              <a:ext cx="970206" cy="2418989"/>
            </a:xfrm>
            <a:custGeom>
              <a:avLst/>
              <a:gdLst>
                <a:gd name="connsiteX0" fmla="*/ 0 w 970206"/>
                <a:gd name="connsiteY0" fmla="*/ 0 h 2374744"/>
                <a:gd name="connsiteX1" fmla="*/ 970206 w 970206"/>
                <a:gd name="connsiteY1" fmla="*/ 0 h 2374744"/>
                <a:gd name="connsiteX2" fmla="*/ 970206 w 970206"/>
                <a:gd name="connsiteY2" fmla="*/ 2374744 h 2374744"/>
                <a:gd name="connsiteX3" fmla="*/ 0 w 970206"/>
                <a:gd name="connsiteY3" fmla="*/ 2374744 h 2374744"/>
                <a:gd name="connsiteX4" fmla="*/ 0 w 970206"/>
                <a:gd name="connsiteY4" fmla="*/ 0 h 2374744"/>
                <a:gd name="connsiteX0" fmla="*/ 0 w 970206"/>
                <a:gd name="connsiteY0" fmla="*/ 0 h 2374744"/>
                <a:gd name="connsiteX1" fmla="*/ 970206 w 970206"/>
                <a:gd name="connsiteY1" fmla="*/ 132735 h 2374744"/>
                <a:gd name="connsiteX2" fmla="*/ 970206 w 970206"/>
                <a:gd name="connsiteY2" fmla="*/ 2374744 h 2374744"/>
                <a:gd name="connsiteX3" fmla="*/ 0 w 970206"/>
                <a:gd name="connsiteY3" fmla="*/ 2374744 h 2374744"/>
                <a:gd name="connsiteX4" fmla="*/ 0 w 970206"/>
                <a:gd name="connsiteY4" fmla="*/ 0 h 2374744"/>
                <a:gd name="connsiteX0" fmla="*/ 0 w 970206"/>
                <a:gd name="connsiteY0" fmla="*/ 0 h 2418989"/>
                <a:gd name="connsiteX1" fmla="*/ 970206 w 970206"/>
                <a:gd name="connsiteY1" fmla="*/ 132735 h 2418989"/>
                <a:gd name="connsiteX2" fmla="*/ 970206 w 970206"/>
                <a:gd name="connsiteY2" fmla="*/ 2418989 h 2418989"/>
                <a:gd name="connsiteX3" fmla="*/ 0 w 970206"/>
                <a:gd name="connsiteY3" fmla="*/ 2374744 h 2418989"/>
                <a:gd name="connsiteX4" fmla="*/ 0 w 970206"/>
                <a:gd name="connsiteY4" fmla="*/ 0 h 2418989"/>
                <a:gd name="connsiteX0" fmla="*/ 0 w 970206"/>
                <a:gd name="connsiteY0" fmla="*/ 0 h 2418989"/>
                <a:gd name="connsiteX1" fmla="*/ 970206 w 970206"/>
                <a:gd name="connsiteY1" fmla="*/ 132735 h 2418989"/>
                <a:gd name="connsiteX2" fmla="*/ 970206 w 970206"/>
                <a:gd name="connsiteY2" fmla="*/ 2418989 h 2418989"/>
                <a:gd name="connsiteX3" fmla="*/ 0 w 970206"/>
                <a:gd name="connsiteY3" fmla="*/ 2359995 h 2418989"/>
                <a:gd name="connsiteX4" fmla="*/ 0 w 970206"/>
                <a:gd name="connsiteY4" fmla="*/ 0 h 241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0206" h="2418989">
                  <a:moveTo>
                    <a:pt x="0" y="0"/>
                  </a:moveTo>
                  <a:lnTo>
                    <a:pt x="970206" y="132735"/>
                  </a:lnTo>
                  <a:lnTo>
                    <a:pt x="970206" y="2418989"/>
                  </a:lnTo>
                  <a:lnTo>
                    <a:pt x="0" y="23599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17804" y="1991028"/>
            <a:ext cx="4677394" cy="4388333"/>
            <a:chOff x="317804" y="1991028"/>
            <a:chExt cx="4677394" cy="4388333"/>
          </a:xfrm>
        </p:grpSpPr>
        <p:pic>
          <p:nvPicPr>
            <p:cNvPr id="13" name="Picture 4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7804" y="1991028"/>
              <a:ext cx="4677394" cy="4388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矩形 13"/>
            <p:cNvSpPr/>
            <p:nvPr/>
          </p:nvSpPr>
          <p:spPr>
            <a:xfrm>
              <a:off x="853009" y="2539939"/>
              <a:ext cx="3725821" cy="2104776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384665" y="3319333"/>
            <a:ext cx="4794216" cy="2989459"/>
            <a:chOff x="2384665" y="3319333"/>
            <a:chExt cx="4794216" cy="2989459"/>
          </a:xfrm>
        </p:grpSpPr>
        <p:pic>
          <p:nvPicPr>
            <p:cNvPr id="19" name="Picture 8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384665" y="3319333"/>
              <a:ext cx="4794216" cy="2989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矩形 19"/>
            <p:cNvSpPr/>
            <p:nvPr/>
          </p:nvSpPr>
          <p:spPr>
            <a:xfrm>
              <a:off x="3276070" y="3701117"/>
              <a:ext cx="2939304" cy="1866522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</p:grpSp>
      <p:sp>
        <p:nvSpPr>
          <p:cNvPr id="21" name="TextBox 16"/>
          <p:cNvSpPr txBox="1"/>
          <p:nvPr/>
        </p:nvSpPr>
        <p:spPr bwMode="auto">
          <a:xfrm>
            <a:off x="7713323" y="3294722"/>
            <a:ext cx="4316873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 click to add your text here</a:t>
            </a:r>
            <a:endParaRPr lang="zh-CN" altLang="en-US" sz="14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23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7" name="矩形 47"/>
          <p:cNvSpPr>
            <a:spLocks noChangeAspect="1" noChangeArrowheads="1"/>
          </p:cNvSpPr>
          <p:nvPr/>
        </p:nvSpPr>
        <p:spPr bwMode="auto">
          <a:xfrm>
            <a:off x="1063022" y="1658057"/>
            <a:ext cx="4293741" cy="2187716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latin typeface="Helvetica" panose="020B0604020202030204" pitchFamily="34" charset="0"/>
              <a:sym typeface="微软雅黑" pitchFamily="34" charset="-122"/>
            </a:endParaRPr>
          </a:p>
        </p:txBody>
      </p:sp>
      <p:sp>
        <p:nvSpPr>
          <p:cNvPr id="8" name="矩形 1"/>
          <p:cNvSpPr>
            <a:spLocks noChangeArrowheads="1"/>
          </p:cNvSpPr>
          <p:nvPr/>
        </p:nvSpPr>
        <p:spPr bwMode="auto">
          <a:xfrm>
            <a:off x="6099430" y="1658057"/>
            <a:ext cx="5053252" cy="2187716"/>
          </a:xfrm>
          <a:prstGeom prst="rect">
            <a:avLst/>
          </a:prstGeom>
          <a:gradFill>
            <a:gsLst>
              <a:gs pos="0">
                <a:srgbClr val="3B4860"/>
              </a:gs>
              <a:gs pos="100000">
                <a:srgbClr val="CA3F33"/>
              </a:gs>
            </a:gsLst>
            <a:lin ang="10800000" scaled="0"/>
          </a:gra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8607"/>
              </a:solidFill>
              <a:latin typeface="Helvetica" panose="020B0604020202030204" pitchFamily="34" charset="0"/>
              <a:sym typeface="微软雅黑" pitchFamily="34" charset="-122"/>
            </a:endParaRPr>
          </a:p>
        </p:txBody>
      </p:sp>
      <p:sp>
        <p:nvSpPr>
          <p:cNvPr id="9" name="矩形 59"/>
          <p:cNvSpPr>
            <a:spLocks noChangeArrowheads="1"/>
          </p:cNvSpPr>
          <p:nvPr/>
        </p:nvSpPr>
        <p:spPr bwMode="auto">
          <a:xfrm>
            <a:off x="1063022" y="4431234"/>
            <a:ext cx="4293741" cy="218771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latin typeface="Helvetica" panose="020B0604020202030204" pitchFamily="34" charset="0"/>
              <a:sym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08214" y="2360699"/>
            <a:ext cx="782431" cy="782431"/>
            <a:chOff x="4644009" y="1703896"/>
            <a:chExt cx="573732" cy="573732"/>
          </a:xfrm>
        </p:grpSpPr>
        <p:sp>
          <p:nvSpPr>
            <p:cNvPr id="11" name="椭圆 10"/>
            <p:cNvSpPr/>
            <p:nvPr/>
          </p:nvSpPr>
          <p:spPr>
            <a:xfrm>
              <a:off x="4644009" y="1703896"/>
              <a:ext cx="573732" cy="573732"/>
            </a:xfrm>
            <a:prstGeom prst="ellipse">
              <a:avLst/>
            </a:prstGeom>
            <a:gradFill>
              <a:gsLst>
                <a:gs pos="0">
                  <a:srgbClr val="3B4860"/>
                </a:gs>
                <a:gs pos="100000">
                  <a:srgbClr val="CA3F33"/>
                </a:gs>
              </a:gsLst>
              <a:lin ang="10800000" scaled="0"/>
            </a:gradFill>
            <a:ln w="25400">
              <a:solidFill>
                <a:srgbClr val="F4F0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12" name="右箭头 11"/>
            <p:cNvSpPr/>
            <p:nvPr/>
          </p:nvSpPr>
          <p:spPr>
            <a:xfrm>
              <a:off x="4860032" y="1860175"/>
              <a:ext cx="216024" cy="261173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</p:grpSp>
      <p:sp>
        <p:nvSpPr>
          <p:cNvPr id="13" name="矩形 1"/>
          <p:cNvSpPr>
            <a:spLocks noChangeArrowheads="1"/>
          </p:cNvSpPr>
          <p:nvPr/>
        </p:nvSpPr>
        <p:spPr bwMode="auto">
          <a:xfrm>
            <a:off x="6099430" y="4431234"/>
            <a:ext cx="5053252" cy="2187716"/>
          </a:xfrm>
          <a:prstGeom prst="rect">
            <a:avLst/>
          </a:prstGeom>
          <a:gradFill>
            <a:gsLst>
              <a:gs pos="0">
                <a:srgbClr val="3B4860"/>
              </a:gs>
              <a:gs pos="100000">
                <a:srgbClr val="CA3F33"/>
              </a:gs>
            </a:gsLst>
            <a:lin ang="10800000" scaled="0"/>
          </a:gradFill>
          <a:ln>
            <a:noFill/>
          </a:ln>
          <a:extLst/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>
              <a:solidFill>
                <a:srgbClr val="FF8607"/>
              </a:solidFill>
              <a:latin typeface="Helvetica" panose="020B0604020202030204" pitchFamily="34" charset="0"/>
              <a:sym typeface="微软雅黑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708214" y="5133876"/>
            <a:ext cx="782431" cy="782431"/>
            <a:chOff x="4644009" y="1703896"/>
            <a:chExt cx="573732" cy="573732"/>
          </a:xfrm>
        </p:grpSpPr>
        <p:sp>
          <p:nvSpPr>
            <p:cNvPr id="15" name="椭圆 14"/>
            <p:cNvSpPr/>
            <p:nvPr/>
          </p:nvSpPr>
          <p:spPr>
            <a:xfrm>
              <a:off x="4644009" y="1703896"/>
              <a:ext cx="573732" cy="573732"/>
            </a:xfrm>
            <a:prstGeom prst="ellipse">
              <a:avLst/>
            </a:prstGeom>
            <a:gradFill>
              <a:gsLst>
                <a:gs pos="0">
                  <a:srgbClr val="3B4860"/>
                </a:gs>
                <a:gs pos="100000">
                  <a:srgbClr val="CA3F33"/>
                </a:gs>
              </a:gsLst>
              <a:lin ang="10800000" scaled="0"/>
            </a:gradFill>
            <a:ln w="25400">
              <a:solidFill>
                <a:srgbClr val="F4F0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>
              <a:off x="4860032" y="1860175"/>
              <a:ext cx="216024" cy="261173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</p:grpSp>
      <p:sp>
        <p:nvSpPr>
          <p:cNvPr id="20" name="TextBox 16"/>
          <p:cNvSpPr txBox="1"/>
          <p:nvPr/>
        </p:nvSpPr>
        <p:spPr bwMode="auto">
          <a:xfrm>
            <a:off x="6699789" y="2425741"/>
            <a:ext cx="4302991" cy="699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</a:t>
            </a:r>
            <a:endParaRPr lang="zh-CN" altLang="en-US" sz="14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519320" y="1789671"/>
            <a:ext cx="2861051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gradFill>
                  <a:gsLst>
                    <a:gs pos="0">
                      <a:srgbClr val="3B4860"/>
                    </a:gs>
                    <a:gs pos="100000">
                      <a:srgbClr val="CA3F33"/>
                    </a:gs>
                  </a:gsLst>
                  <a:lin ang="1080000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zh-CN" altLang="en-US" sz="2800" b="1" dirty="0">
              <a:gradFill>
                <a:gsLst>
                  <a:gs pos="0">
                    <a:srgbClr val="3B4860"/>
                  </a:gs>
                  <a:gs pos="100000">
                    <a:srgbClr val="CA3F33"/>
                  </a:gs>
                </a:gsLst>
                <a:lin ang="1080000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16"/>
          <p:cNvSpPr txBox="1"/>
          <p:nvPr/>
        </p:nvSpPr>
        <p:spPr bwMode="auto">
          <a:xfrm>
            <a:off x="6733943" y="5208115"/>
            <a:ext cx="43029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</a:t>
            </a:r>
            <a:endParaRPr lang="zh-CN" altLang="en-US" sz="14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7553474" y="4572045"/>
            <a:ext cx="2620835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gradFill>
                  <a:gsLst>
                    <a:gs pos="0">
                      <a:srgbClr val="3B4860"/>
                    </a:gs>
                    <a:gs pos="100000">
                      <a:srgbClr val="CA3F33"/>
                    </a:gs>
                  </a:gsLst>
                  <a:lin ang="1080000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zh-CN" altLang="en-US" sz="2800" b="1" dirty="0">
              <a:gradFill>
                <a:gsLst>
                  <a:gs pos="0">
                    <a:srgbClr val="3B4860"/>
                  </a:gs>
                  <a:gs pos="100000">
                    <a:srgbClr val="CA3F33"/>
                  </a:gs>
                </a:gsLst>
                <a:lin ang="1080000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3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3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" presetClass="entr" presetSubtype="8" decel="3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20" grpId="0"/>
      <p:bldP spid="21" grpId="0" animBg="1"/>
      <p:bldP spid="22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442154"/>
            <a:ext cx="2438400" cy="2874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38400" y="3442154"/>
            <a:ext cx="2438400" cy="28742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76800" y="3442154"/>
            <a:ext cx="2438400" cy="287424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15200" y="3442154"/>
            <a:ext cx="2438400" cy="287424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753600" y="3442154"/>
            <a:ext cx="2438400" cy="287424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5894362"/>
            <a:ext cx="12192000" cy="963637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711354" y="2992967"/>
            <a:ext cx="769292" cy="892379"/>
            <a:chOff x="5711354" y="2992967"/>
            <a:chExt cx="769292" cy="892379"/>
          </a:xfrm>
        </p:grpSpPr>
        <p:sp>
          <p:nvSpPr>
            <p:cNvPr id="14" name="六边形 13"/>
            <p:cNvSpPr/>
            <p:nvPr/>
          </p:nvSpPr>
          <p:spPr>
            <a:xfrm rot="5400000">
              <a:off x="5649810" y="3054511"/>
              <a:ext cx="892379" cy="769292"/>
            </a:xfrm>
            <a:prstGeom prst="hexagon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15" name="Freeform 223"/>
            <p:cNvSpPr>
              <a:spLocks/>
            </p:cNvSpPr>
            <p:nvPr/>
          </p:nvSpPr>
          <p:spPr bwMode="auto">
            <a:xfrm>
              <a:off x="5917510" y="3281097"/>
              <a:ext cx="397178" cy="322119"/>
            </a:xfrm>
            <a:custGeom>
              <a:avLst/>
              <a:gdLst>
                <a:gd name="T0" fmla="*/ 107 w 107"/>
                <a:gd name="T1" fmla="*/ 10 h 87"/>
                <a:gd name="T2" fmla="*/ 95 w 107"/>
                <a:gd name="T3" fmla="*/ 13 h 87"/>
                <a:gd name="T4" fmla="*/ 104 w 107"/>
                <a:gd name="T5" fmla="*/ 1 h 87"/>
                <a:gd name="T6" fmla="*/ 90 w 107"/>
                <a:gd name="T7" fmla="*/ 7 h 87"/>
                <a:gd name="T8" fmla="*/ 74 w 107"/>
                <a:gd name="T9" fmla="*/ 0 h 87"/>
                <a:gd name="T10" fmla="*/ 52 w 107"/>
                <a:gd name="T11" fmla="*/ 22 h 87"/>
                <a:gd name="T12" fmla="*/ 53 w 107"/>
                <a:gd name="T13" fmla="*/ 27 h 87"/>
                <a:gd name="T14" fmla="*/ 7 w 107"/>
                <a:gd name="T15" fmla="*/ 4 h 87"/>
                <a:gd name="T16" fmla="*/ 4 w 107"/>
                <a:gd name="T17" fmla="*/ 15 h 87"/>
                <a:gd name="T18" fmla="*/ 14 w 107"/>
                <a:gd name="T19" fmla="*/ 33 h 87"/>
                <a:gd name="T20" fmla="*/ 4 w 107"/>
                <a:gd name="T21" fmla="*/ 30 h 87"/>
                <a:gd name="T22" fmla="*/ 4 w 107"/>
                <a:gd name="T23" fmla="*/ 31 h 87"/>
                <a:gd name="T24" fmla="*/ 22 w 107"/>
                <a:gd name="T25" fmla="*/ 52 h 87"/>
                <a:gd name="T26" fmla="*/ 16 w 107"/>
                <a:gd name="T27" fmla="*/ 53 h 87"/>
                <a:gd name="T28" fmla="*/ 12 w 107"/>
                <a:gd name="T29" fmla="*/ 53 h 87"/>
                <a:gd name="T30" fmla="*/ 32 w 107"/>
                <a:gd name="T31" fmla="*/ 68 h 87"/>
                <a:gd name="T32" fmla="*/ 5 w 107"/>
                <a:gd name="T33" fmla="*/ 77 h 87"/>
                <a:gd name="T34" fmla="*/ 0 w 107"/>
                <a:gd name="T35" fmla="*/ 77 h 87"/>
                <a:gd name="T36" fmla="*/ 33 w 107"/>
                <a:gd name="T37" fmla="*/ 87 h 87"/>
                <a:gd name="T38" fmla="*/ 96 w 107"/>
                <a:gd name="T39" fmla="*/ 24 h 87"/>
                <a:gd name="T40" fmla="*/ 96 w 107"/>
                <a:gd name="T41" fmla="*/ 21 h 87"/>
                <a:gd name="T42" fmla="*/ 107 w 107"/>
                <a:gd name="T43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7" h="87">
                  <a:moveTo>
                    <a:pt x="107" y="10"/>
                  </a:moveTo>
                  <a:cubicBezTo>
                    <a:pt x="103" y="12"/>
                    <a:pt x="99" y="13"/>
                    <a:pt x="95" y="13"/>
                  </a:cubicBezTo>
                  <a:cubicBezTo>
                    <a:pt x="99" y="11"/>
                    <a:pt x="103" y="6"/>
                    <a:pt x="104" y="1"/>
                  </a:cubicBezTo>
                  <a:cubicBezTo>
                    <a:pt x="100" y="4"/>
                    <a:pt x="95" y="6"/>
                    <a:pt x="90" y="7"/>
                  </a:cubicBezTo>
                  <a:cubicBezTo>
                    <a:pt x="86" y="2"/>
                    <a:pt x="80" y="0"/>
                    <a:pt x="74" y="0"/>
                  </a:cubicBezTo>
                  <a:cubicBezTo>
                    <a:pt x="62" y="0"/>
                    <a:pt x="52" y="9"/>
                    <a:pt x="52" y="22"/>
                  </a:cubicBezTo>
                  <a:cubicBezTo>
                    <a:pt x="52" y="23"/>
                    <a:pt x="52" y="25"/>
                    <a:pt x="53" y="27"/>
                  </a:cubicBezTo>
                  <a:cubicBezTo>
                    <a:pt x="34" y="26"/>
                    <a:pt x="18" y="17"/>
                    <a:pt x="7" y="4"/>
                  </a:cubicBezTo>
                  <a:cubicBezTo>
                    <a:pt x="5" y="7"/>
                    <a:pt x="4" y="11"/>
                    <a:pt x="4" y="15"/>
                  </a:cubicBezTo>
                  <a:cubicBezTo>
                    <a:pt x="4" y="22"/>
                    <a:pt x="8" y="29"/>
                    <a:pt x="14" y="33"/>
                  </a:cubicBezTo>
                  <a:cubicBezTo>
                    <a:pt x="10" y="33"/>
                    <a:pt x="7" y="32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41"/>
                    <a:pt x="12" y="50"/>
                    <a:pt x="22" y="52"/>
                  </a:cubicBezTo>
                  <a:cubicBezTo>
                    <a:pt x="20" y="53"/>
                    <a:pt x="18" y="53"/>
                    <a:pt x="16" y="53"/>
                  </a:cubicBezTo>
                  <a:cubicBezTo>
                    <a:pt x="14" y="53"/>
                    <a:pt x="13" y="53"/>
                    <a:pt x="12" y="53"/>
                  </a:cubicBezTo>
                  <a:cubicBezTo>
                    <a:pt x="15" y="61"/>
                    <a:pt x="23" y="68"/>
                    <a:pt x="32" y="68"/>
                  </a:cubicBezTo>
                  <a:cubicBezTo>
                    <a:pt x="25" y="74"/>
                    <a:pt x="15" y="77"/>
                    <a:pt x="5" y="77"/>
                  </a:cubicBezTo>
                  <a:cubicBezTo>
                    <a:pt x="3" y="77"/>
                    <a:pt x="1" y="77"/>
                    <a:pt x="0" y="77"/>
                  </a:cubicBezTo>
                  <a:cubicBezTo>
                    <a:pt x="9" y="83"/>
                    <a:pt x="21" y="87"/>
                    <a:pt x="33" y="87"/>
                  </a:cubicBezTo>
                  <a:cubicBezTo>
                    <a:pt x="74" y="87"/>
                    <a:pt x="96" y="53"/>
                    <a:pt x="96" y="24"/>
                  </a:cubicBezTo>
                  <a:cubicBezTo>
                    <a:pt x="96" y="23"/>
                    <a:pt x="96" y="22"/>
                    <a:pt x="96" y="21"/>
                  </a:cubicBezTo>
                  <a:cubicBezTo>
                    <a:pt x="101" y="18"/>
                    <a:pt x="104" y="14"/>
                    <a:pt x="10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19" name="文本框 18" descr="e7d195523061f1c0deeec63e560781cfd59afb0ea006f2a87ABB68BF51EA6619813959095094C18C62A12F549504892A4AAA8C1554C6663626E05CA27F281A14E6983772AFC3FB97135759321DEA3D709AACD122C08E6ED192FFACBB1E1BECB2ED91EE5F1ED7B5B4D639FA608C47C1EEEE0A899CA8C6B4A60DCCA6D3BA80ED4161D4A4778988E171"/>
          <p:cNvSpPr txBox="1"/>
          <p:nvPr/>
        </p:nvSpPr>
        <p:spPr>
          <a:xfrm>
            <a:off x="3946274" y="5934670"/>
            <a:ext cx="5070619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Kartika" panose="02020503030404060203" pitchFamily="18" charset="0"/>
              </a:rPr>
              <a:t>Company name</a:t>
            </a:r>
          </a:p>
        </p:txBody>
      </p:sp>
      <p:sp>
        <p:nvSpPr>
          <p:cNvPr id="20" name="TextBox 16"/>
          <p:cNvSpPr txBox="1"/>
          <p:nvPr/>
        </p:nvSpPr>
        <p:spPr bwMode="auto">
          <a:xfrm>
            <a:off x="1250371" y="1630909"/>
            <a:ext cx="97314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 click to add your text here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82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flipH="1">
            <a:off x="3989059" y="1552619"/>
            <a:ext cx="1184720" cy="94969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flipH="1">
            <a:off x="3187709" y="910242"/>
            <a:ext cx="801350" cy="642377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flipH="1">
            <a:off x="0" y="2465296"/>
            <a:ext cx="2026824" cy="1954307"/>
          </a:xfrm>
          <a:prstGeom prst="rect">
            <a:avLst/>
          </a:prstGeom>
          <a:solidFill>
            <a:srgbClr val="CA3F33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flipH="1">
            <a:off x="6793" y="4419600"/>
            <a:ext cx="2026824" cy="19543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 flipH="1">
            <a:off x="6793" y="510989"/>
            <a:ext cx="2026824" cy="1954307"/>
          </a:xfrm>
          <a:prstGeom prst="rect">
            <a:avLst/>
          </a:prstGeom>
          <a:solidFill>
            <a:srgbClr val="3B486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flipH="1">
            <a:off x="2033617" y="2478944"/>
            <a:ext cx="1955442" cy="18972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989059" y="4376243"/>
            <a:ext cx="1957304" cy="19543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37967" y="964232"/>
            <a:ext cx="136447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03</a:t>
            </a:r>
            <a:endParaRPr lang="zh-CN" altLang="en-US" sz="8000" b="1" dirty="0"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399915" y="1569542"/>
            <a:ext cx="65325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幼圆" panose="02010509060101010101" pitchFamily="49" charset="-122"/>
              </a:rPr>
              <a:t>Product operation</a:t>
            </a:r>
            <a:endParaRPr lang="zh-CN" altLang="en-US" sz="8000" b="1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786749" y="4170352"/>
            <a:ext cx="4320000" cy="80962"/>
            <a:chOff x="6426750" y="4143057"/>
            <a:chExt cx="5040000" cy="80962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6426750" y="4143057"/>
              <a:ext cx="5040000" cy="0"/>
            </a:xfrm>
            <a:prstGeom prst="line">
              <a:avLst/>
            </a:prstGeom>
            <a:ln w="12700">
              <a:solidFill>
                <a:srgbClr val="CA3F3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6426750" y="4224019"/>
              <a:ext cx="5040000" cy="0"/>
            </a:xfrm>
            <a:prstGeom prst="line">
              <a:avLst/>
            </a:prstGeom>
            <a:ln w="38100">
              <a:solidFill>
                <a:srgbClr val="3B48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/>
        </p:nvSpPr>
        <p:spPr>
          <a:xfrm>
            <a:off x="654992" y="-1430640"/>
            <a:ext cx="945228" cy="1241947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605664" y="-1430641"/>
            <a:ext cx="945228" cy="1241947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254618" y="-118859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68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3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3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7" name="矩形 6"/>
          <p:cNvSpPr/>
          <p:nvPr/>
        </p:nvSpPr>
        <p:spPr>
          <a:xfrm>
            <a:off x="686394" y="1898073"/>
            <a:ext cx="3770067" cy="45291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60310" y="4255943"/>
            <a:ext cx="2067245" cy="217128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96475" y="4255943"/>
            <a:ext cx="2067245" cy="217128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32640" y="4255943"/>
            <a:ext cx="2067245" cy="217128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60310" y="1898074"/>
            <a:ext cx="2067245" cy="2171287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96475" y="1898074"/>
            <a:ext cx="2067245" cy="2171287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432640" y="1898074"/>
            <a:ext cx="2067245" cy="2171287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4" name="TextBox 16"/>
          <p:cNvSpPr txBox="1"/>
          <p:nvPr/>
        </p:nvSpPr>
        <p:spPr bwMode="auto">
          <a:xfrm>
            <a:off x="4789806" y="2070182"/>
            <a:ext cx="2098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  <a:endParaRPr lang="zh-CN" altLang="en-US" sz="16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TextBox 16"/>
          <p:cNvSpPr txBox="1"/>
          <p:nvPr/>
        </p:nvSpPr>
        <p:spPr bwMode="auto">
          <a:xfrm>
            <a:off x="7131404" y="2070182"/>
            <a:ext cx="2098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  <a:endParaRPr lang="zh-CN" altLang="en-US" sz="16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TextBox 16"/>
          <p:cNvSpPr txBox="1"/>
          <p:nvPr/>
        </p:nvSpPr>
        <p:spPr bwMode="auto">
          <a:xfrm>
            <a:off x="9432640" y="2070182"/>
            <a:ext cx="2098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  <a:endParaRPr lang="zh-CN" altLang="en-US" sz="16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8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3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3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4" decel="3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3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decel="3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3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7" r="17591"/>
          <a:stretch/>
        </p:blipFill>
        <p:spPr>
          <a:xfrm>
            <a:off x="952210" y="1828838"/>
            <a:ext cx="3040957" cy="4654662"/>
          </a:xfrm>
          <a:prstGeom prst="rect">
            <a:avLst/>
          </a:prstGeom>
        </p:spPr>
      </p:pic>
      <p:sp>
        <p:nvSpPr>
          <p:cNvPr id="72" name="立方体 71"/>
          <p:cNvSpPr/>
          <p:nvPr/>
        </p:nvSpPr>
        <p:spPr>
          <a:xfrm>
            <a:off x="4317481" y="2148107"/>
            <a:ext cx="4254508" cy="437963"/>
          </a:xfrm>
          <a:prstGeom prst="cube">
            <a:avLst/>
          </a:prstGeom>
          <a:gradFill>
            <a:gsLst>
              <a:gs pos="0">
                <a:srgbClr val="CA3F33"/>
              </a:gs>
              <a:gs pos="100000">
                <a:srgbClr val="3B4860"/>
              </a:gs>
            </a:gsLst>
            <a:lin ang="0" scaled="0"/>
          </a:gra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73" name="立方体 72"/>
          <p:cNvSpPr/>
          <p:nvPr/>
        </p:nvSpPr>
        <p:spPr>
          <a:xfrm>
            <a:off x="4317481" y="3382997"/>
            <a:ext cx="4254508" cy="437963"/>
          </a:xfrm>
          <a:prstGeom prst="cube">
            <a:avLst/>
          </a:prstGeom>
          <a:gradFill>
            <a:gsLst>
              <a:gs pos="0">
                <a:srgbClr val="CA3F33"/>
              </a:gs>
              <a:gs pos="100000">
                <a:srgbClr val="3B4860"/>
              </a:gs>
            </a:gsLst>
            <a:lin ang="0" scaled="0"/>
          </a:gra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74" name="立方体 73"/>
          <p:cNvSpPr/>
          <p:nvPr/>
        </p:nvSpPr>
        <p:spPr>
          <a:xfrm>
            <a:off x="4317481" y="4617887"/>
            <a:ext cx="4254508" cy="437963"/>
          </a:xfrm>
          <a:prstGeom prst="cube">
            <a:avLst/>
          </a:prstGeom>
          <a:gradFill>
            <a:gsLst>
              <a:gs pos="0">
                <a:srgbClr val="CA3F33"/>
              </a:gs>
              <a:gs pos="100000">
                <a:srgbClr val="3B4860"/>
              </a:gs>
            </a:gsLst>
            <a:lin ang="0" scaled="0"/>
          </a:gra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75" name="立方体 74"/>
          <p:cNvSpPr/>
          <p:nvPr/>
        </p:nvSpPr>
        <p:spPr>
          <a:xfrm>
            <a:off x="4317481" y="5852777"/>
            <a:ext cx="4254508" cy="437963"/>
          </a:xfrm>
          <a:prstGeom prst="cube">
            <a:avLst/>
          </a:prstGeom>
          <a:gradFill>
            <a:gsLst>
              <a:gs pos="0">
                <a:srgbClr val="CA3F33"/>
              </a:gs>
              <a:gs pos="100000">
                <a:srgbClr val="3B4860"/>
              </a:gs>
            </a:gsLst>
            <a:lin ang="0" scaled="0"/>
          </a:gra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76" name="立方体 75"/>
          <p:cNvSpPr/>
          <p:nvPr/>
        </p:nvSpPr>
        <p:spPr>
          <a:xfrm>
            <a:off x="4317481" y="2148107"/>
            <a:ext cx="1783387" cy="437963"/>
          </a:xfrm>
          <a:prstGeom prst="cube">
            <a:avLst/>
          </a:prstGeom>
          <a:solidFill>
            <a:srgbClr val="CA3F33"/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77" name="立方体 76"/>
          <p:cNvSpPr/>
          <p:nvPr/>
        </p:nvSpPr>
        <p:spPr>
          <a:xfrm>
            <a:off x="4317481" y="3382997"/>
            <a:ext cx="2153571" cy="437963"/>
          </a:xfrm>
          <a:prstGeom prst="cube">
            <a:avLst/>
          </a:prstGeom>
          <a:solidFill>
            <a:srgbClr val="CA3F33"/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78" name="立方体 77"/>
          <p:cNvSpPr/>
          <p:nvPr/>
        </p:nvSpPr>
        <p:spPr>
          <a:xfrm>
            <a:off x="4317481" y="4617887"/>
            <a:ext cx="2770544" cy="437963"/>
          </a:xfrm>
          <a:prstGeom prst="cube">
            <a:avLst/>
          </a:prstGeom>
          <a:solidFill>
            <a:srgbClr val="CA3F33"/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79" name="立方体 78"/>
          <p:cNvSpPr/>
          <p:nvPr/>
        </p:nvSpPr>
        <p:spPr>
          <a:xfrm>
            <a:off x="4317481" y="5852777"/>
            <a:ext cx="3616679" cy="437963"/>
          </a:xfrm>
          <a:prstGeom prst="cube">
            <a:avLst/>
          </a:prstGeom>
          <a:solidFill>
            <a:srgbClr val="CA3F33"/>
          </a:solidFill>
          <a:ln>
            <a:noFill/>
          </a:ln>
          <a:effectLst>
            <a:outerShdw blurRad="88900" dist="63500" dir="8100000" algn="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196189" y="1535425"/>
            <a:ext cx="707566" cy="702856"/>
            <a:chOff x="10485220" y="1762215"/>
            <a:chExt cx="582592" cy="578714"/>
          </a:xfrm>
        </p:grpSpPr>
        <p:sp>
          <p:nvSpPr>
            <p:cNvPr id="85" name="椭圆形标注 84"/>
            <p:cNvSpPr/>
            <p:nvPr/>
          </p:nvSpPr>
          <p:spPr>
            <a:xfrm rot="1774006">
              <a:off x="10485220" y="1762215"/>
              <a:ext cx="582592" cy="578714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508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0487838" y="1886851"/>
              <a:ext cx="571769" cy="32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gradFill>
                    <a:gsLst>
                      <a:gs pos="0">
                        <a:srgbClr val="CA3F33"/>
                      </a:gs>
                      <a:gs pos="100000">
                        <a:srgbClr val="3B4860"/>
                      </a:gs>
                    </a:gsLst>
                    <a:lin ang="0" scaled="0"/>
                  </a:gradFill>
                  <a:latin typeface="Helvetica" panose="020B0604020202030204" pitchFamily="34" charset="0"/>
                </a:rPr>
                <a:t>40%</a:t>
              </a:r>
              <a:endParaRPr lang="zh-CN" altLang="en-US" sz="2000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0" scaled="0"/>
                </a:gradFill>
                <a:latin typeface="Helvetica" panose="020B0604020202030204" pitchFamily="34" charset="0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6566372" y="2764200"/>
            <a:ext cx="707566" cy="702856"/>
            <a:chOff x="10485220" y="1762215"/>
            <a:chExt cx="582592" cy="578714"/>
          </a:xfrm>
        </p:grpSpPr>
        <p:sp>
          <p:nvSpPr>
            <p:cNvPr id="88" name="椭圆形标注 87"/>
            <p:cNvSpPr/>
            <p:nvPr/>
          </p:nvSpPr>
          <p:spPr>
            <a:xfrm rot="1774006">
              <a:off x="10485220" y="1762215"/>
              <a:ext cx="582592" cy="578714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508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10490631" y="1896630"/>
              <a:ext cx="571769" cy="32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gradFill>
                    <a:gsLst>
                      <a:gs pos="0">
                        <a:srgbClr val="CA3F33"/>
                      </a:gs>
                      <a:gs pos="100000">
                        <a:srgbClr val="3B4860"/>
                      </a:gs>
                    </a:gsLst>
                    <a:lin ang="0" scaled="0"/>
                  </a:gradFill>
                  <a:latin typeface="Helvetica" panose="020B0604020202030204" pitchFamily="34" charset="0"/>
                </a:rPr>
                <a:t>50%</a:t>
              </a:r>
              <a:endParaRPr lang="zh-CN" altLang="en-US" sz="2000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0" scaled="0"/>
                </a:gradFill>
                <a:latin typeface="Helvetica" panose="020B0604020202030204" pitchFamily="34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162276" y="3979481"/>
            <a:ext cx="707566" cy="702856"/>
            <a:chOff x="10485220" y="1762215"/>
            <a:chExt cx="582592" cy="578714"/>
          </a:xfrm>
        </p:grpSpPr>
        <p:sp>
          <p:nvSpPr>
            <p:cNvPr id="91" name="椭圆形标注 90"/>
            <p:cNvSpPr/>
            <p:nvPr/>
          </p:nvSpPr>
          <p:spPr>
            <a:xfrm rot="1774006">
              <a:off x="10485220" y="1762215"/>
              <a:ext cx="582592" cy="578714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508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10490631" y="1886851"/>
              <a:ext cx="571769" cy="32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gradFill>
                    <a:gsLst>
                      <a:gs pos="0">
                        <a:srgbClr val="CA3F33"/>
                      </a:gs>
                      <a:gs pos="100000">
                        <a:srgbClr val="3B4860"/>
                      </a:gs>
                    </a:gsLst>
                    <a:lin ang="0" scaled="0"/>
                  </a:gradFill>
                  <a:latin typeface="Helvetica" panose="020B0604020202030204" pitchFamily="34" charset="0"/>
                </a:rPr>
                <a:t>60%</a:t>
              </a:r>
              <a:endParaRPr lang="zh-CN" altLang="en-US" sz="2000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0" scaled="0"/>
                </a:gradFill>
                <a:latin typeface="Helvetica" panose="020B0604020202030204" pitchFamily="34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7959628" y="5203454"/>
            <a:ext cx="731979" cy="702856"/>
            <a:chOff x="10485220" y="1762215"/>
            <a:chExt cx="602693" cy="578714"/>
          </a:xfrm>
        </p:grpSpPr>
        <p:sp>
          <p:nvSpPr>
            <p:cNvPr id="94" name="椭圆形标注 93"/>
            <p:cNvSpPr/>
            <p:nvPr/>
          </p:nvSpPr>
          <p:spPr>
            <a:xfrm rot="1774006">
              <a:off x="10485220" y="1762215"/>
              <a:ext cx="582592" cy="578714"/>
            </a:xfrm>
            <a:prstGeom prst="wedgeEllipseCallou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50800" dist="38100" dir="8100000" algn="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0516144" y="1886851"/>
              <a:ext cx="571769" cy="32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gradFill>
                    <a:gsLst>
                      <a:gs pos="0">
                        <a:srgbClr val="CA3F33"/>
                      </a:gs>
                      <a:gs pos="100000">
                        <a:srgbClr val="3B4860"/>
                      </a:gs>
                    </a:gsLst>
                    <a:lin ang="0" scaled="0"/>
                  </a:gradFill>
                  <a:latin typeface="Helvetica" panose="020B0604020202030204" pitchFamily="34" charset="0"/>
                </a:rPr>
                <a:t>70%</a:t>
              </a:r>
              <a:endParaRPr lang="zh-CN" altLang="en-US" sz="2000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0" scaled="0"/>
                </a:gradFill>
                <a:latin typeface="Helvetica" panose="020B0604020202030204" pitchFamily="34" charset="0"/>
              </a:endParaRP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1596895" y="3889663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幼圆" panose="02010509060101010101" pitchFamily="49" charset="-122"/>
              </a:rPr>
              <a:t>achievement</a:t>
            </a:r>
            <a:endParaRPr lang="zh-CN" altLang="en-US" sz="2000" b="1" dirty="0">
              <a:gradFill>
                <a:gsLst>
                  <a:gs pos="0">
                    <a:srgbClr val="CA3F33"/>
                  </a:gs>
                  <a:gs pos="100000">
                    <a:srgbClr val="3B4860"/>
                  </a:gs>
                </a:gsLst>
                <a:lin ang="0" scaled="0"/>
              </a:gra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896303" y="2062850"/>
            <a:ext cx="171450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Your title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8896302" y="3297740"/>
            <a:ext cx="171450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Your title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8896302" y="4516779"/>
            <a:ext cx="171450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Your title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8896302" y="5735818"/>
            <a:ext cx="171450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Your title</a:t>
            </a:r>
          </a:p>
        </p:txBody>
      </p:sp>
      <p:sp>
        <p:nvSpPr>
          <p:cNvPr id="33" name="矩形 32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01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3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50"/>
                            </p:stCondLst>
                            <p:childTnLst>
                              <p:par>
                                <p:cTn id="45" presetID="2" presetClass="entr" presetSubtype="3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" presetClass="entr" presetSubtype="3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2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250"/>
                            </p:stCondLst>
                            <p:childTnLst>
                              <p:par>
                                <p:cTn id="71" presetID="2" presetClass="entr" presetSubtype="3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96" grpId="0"/>
      <p:bldP spid="98" grpId="0"/>
      <p:bldP spid="99" grpId="0"/>
      <p:bldP spid="100" grpId="0"/>
      <p:bldP spid="10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<p:cNvGrpSpPr/>
          <p:nvPr/>
        </p:nvGrpSpPr>
        <p:grpSpPr>
          <a:xfrm>
            <a:off x="21347" y="975683"/>
            <a:ext cx="5496992" cy="2526714"/>
            <a:chOff x="933621" y="1032609"/>
            <a:chExt cx="10306466" cy="4737407"/>
          </a:xfrm>
          <a:solidFill>
            <a:schemeClr val="bg1">
              <a:lumMod val="85000"/>
            </a:schemeClr>
          </a:solidFill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3058435" y="1181436"/>
              <a:ext cx="71382" cy="38071"/>
            </a:xfrm>
            <a:custGeom>
              <a:avLst/>
              <a:gdLst>
                <a:gd name="T0" fmla="*/ 14 w 13"/>
                <a:gd name="T1" fmla="*/ 2 h 7"/>
                <a:gd name="T2" fmla="*/ 16 w 13"/>
                <a:gd name="T3" fmla="*/ 5 h 7"/>
                <a:gd name="T4" fmla="*/ 23 w 13"/>
                <a:gd name="T5" fmla="*/ 14 h 7"/>
                <a:gd name="T6" fmla="*/ 9 w 13"/>
                <a:gd name="T7" fmla="*/ 9 h 7"/>
                <a:gd name="T8" fmla="*/ 14 w 13"/>
                <a:gd name="T9" fmla="*/ 2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7">
                  <a:moveTo>
                    <a:pt x="6" y="1"/>
                  </a:moveTo>
                  <a:cubicBezTo>
                    <a:pt x="7" y="0"/>
                    <a:pt x="7" y="1"/>
                    <a:pt x="7" y="2"/>
                  </a:cubicBezTo>
                  <a:cubicBezTo>
                    <a:pt x="8" y="4"/>
                    <a:pt x="13" y="4"/>
                    <a:pt x="10" y="6"/>
                  </a:cubicBezTo>
                  <a:cubicBezTo>
                    <a:pt x="6" y="7"/>
                    <a:pt x="8" y="2"/>
                    <a:pt x="4" y="4"/>
                  </a:cubicBezTo>
                  <a:cubicBezTo>
                    <a:pt x="0" y="2"/>
                    <a:pt x="9" y="4"/>
                    <a:pt x="6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4064925" y="1181436"/>
              <a:ext cx="140386" cy="71382"/>
            </a:xfrm>
            <a:custGeom>
              <a:avLst/>
              <a:gdLst>
                <a:gd name="T0" fmla="*/ 57 w 25"/>
                <a:gd name="T1" fmla="*/ 23 h 13"/>
                <a:gd name="T2" fmla="*/ 33 w 25"/>
                <a:gd name="T3" fmla="*/ 28 h 13"/>
                <a:gd name="T4" fmla="*/ 7 w 25"/>
                <a:gd name="T5" fmla="*/ 28 h 13"/>
                <a:gd name="T6" fmla="*/ 0 w 25"/>
                <a:gd name="T7" fmla="*/ 23 h 13"/>
                <a:gd name="T8" fmla="*/ 45 w 25"/>
                <a:gd name="T9" fmla="*/ 2 h 13"/>
                <a:gd name="T10" fmla="*/ 54 w 25"/>
                <a:gd name="T11" fmla="*/ 7 h 13"/>
                <a:gd name="T12" fmla="*/ 47 w 25"/>
                <a:gd name="T13" fmla="*/ 9 h 13"/>
                <a:gd name="T14" fmla="*/ 57 w 25"/>
                <a:gd name="T15" fmla="*/ 23 h 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5" h="13">
                  <a:moveTo>
                    <a:pt x="24" y="10"/>
                  </a:moveTo>
                  <a:cubicBezTo>
                    <a:pt x="20" y="10"/>
                    <a:pt x="15" y="9"/>
                    <a:pt x="14" y="12"/>
                  </a:cubicBezTo>
                  <a:cubicBezTo>
                    <a:pt x="12" y="11"/>
                    <a:pt x="8" y="13"/>
                    <a:pt x="3" y="12"/>
                  </a:cubicBezTo>
                  <a:cubicBezTo>
                    <a:pt x="3" y="10"/>
                    <a:pt x="2" y="10"/>
                    <a:pt x="0" y="10"/>
                  </a:cubicBezTo>
                  <a:cubicBezTo>
                    <a:pt x="3" y="3"/>
                    <a:pt x="10" y="0"/>
                    <a:pt x="19" y="1"/>
                  </a:cubicBezTo>
                  <a:cubicBezTo>
                    <a:pt x="18" y="4"/>
                    <a:pt x="22" y="2"/>
                    <a:pt x="23" y="3"/>
                  </a:cubicBezTo>
                  <a:cubicBezTo>
                    <a:pt x="23" y="4"/>
                    <a:pt x="20" y="4"/>
                    <a:pt x="20" y="4"/>
                  </a:cubicBezTo>
                  <a:cubicBezTo>
                    <a:pt x="20" y="6"/>
                    <a:pt x="25" y="5"/>
                    <a:pt x="24" y="1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3277341" y="1190954"/>
              <a:ext cx="66623" cy="40449"/>
            </a:xfrm>
            <a:custGeom>
              <a:avLst/>
              <a:gdLst>
                <a:gd name="T0" fmla="*/ 28 w 12"/>
                <a:gd name="T1" fmla="*/ 2 h 7"/>
                <a:gd name="T2" fmla="*/ 26 w 12"/>
                <a:gd name="T3" fmla="*/ 15 h 7"/>
                <a:gd name="T4" fmla="*/ 14 w 12"/>
                <a:gd name="T5" fmla="*/ 17 h 7"/>
                <a:gd name="T6" fmla="*/ 0 w 12"/>
                <a:gd name="T7" fmla="*/ 7 h 7"/>
                <a:gd name="T8" fmla="*/ 16 w 12"/>
                <a:gd name="T9" fmla="*/ 7 h 7"/>
                <a:gd name="T10" fmla="*/ 28 w 12"/>
                <a:gd name="T11" fmla="*/ 2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7">
                  <a:moveTo>
                    <a:pt x="12" y="1"/>
                  </a:moveTo>
                  <a:cubicBezTo>
                    <a:pt x="11" y="2"/>
                    <a:pt x="11" y="4"/>
                    <a:pt x="11" y="6"/>
                  </a:cubicBezTo>
                  <a:cubicBezTo>
                    <a:pt x="8" y="5"/>
                    <a:pt x="8" y="6"/>
                    <a:pt x="6" y="7"/>
                  </a:cubicBezTo>
                  <a:cubicBezTo>
                    <a:pt x="4" y="6"/>
                    <a:pt x="0" y="7"/>
                    <a:pt x="0" y="3"/>
                  </a:cubicBezTo>
                  <a:cubicBezTo>
                    <a:pt x="4" y="4"/>
                    <a:pt x="5" y="1"/>
                    <a:pt x="7" y="3"/>
                  </a:cubicBezTo>
                  <a:cubicBezTo>
                    <a:pt x="9" y="3"/>
                    <a:pt x="8" y="0"/>
                    <a:pt x="12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2849047" y="1209989"/>
              <a:ext cx="90418" cy="49967"/>
            </a:xfrm>
            <a:custGeom>
              <a:avLst/>
              <a:gdLst>
                <a:gd name="T0" fmla="*/ 36 w 16"/>
                <a:gd name="T1" fmla="*/ 0 h 9"/>
                <a:gd name="T2" fmla="*/ 31 w 16"/>
                <a:gd name="T3" fmla="*/ 9 h 9"/>
                <a:gd name="T4" fmla="*/ 21 w 16"/>
                <a:gd name="T5" fmla="*/ 16 h 9"/>
                <a:gd name="T6" fmla="*/ 17 w 16"/>
                <a:gd name="T7" fmla="*/ 12 h 9"/>
                <a:gd name="T8" fmla="*/ 7 w 16"/>
                <a:gd name="T9" fmla="*/ 14 h 9"/>
                <a:gd name="T10" fmla="*/ 2 w 16"/>
                <a:gd name="T11" fmla="*/ 9 h 9"/>
                <a:gd name="T12" fmla="*/ 17 w 16"/>
                <a:gd name="T13" fmla="*/ 7 h 9"/>
                <a:gd name="T14" fmla="*/ 17 w 16"/>
                <a:gd name="T15" fmla="*/ 2 h 9"/>
                <a:gd name="T16" fmla="*/ 36 w 16"/>
                <a:gd name="T17" fmla="*/ 0 h 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6" h="9">
                  <a:moveTo>
                    <a:pt x="15" y="0"/>
                  </a:moveTo>
                  <a:cubicBezTo>
                    <a:pt x="16" y="3"/>
                    <a:pt x="13" y="2"/>
                    <a:pt x="13" y="4"/>
                  </a:cubicBezTo>
                  <a:cubicBezTo>
                    <a:pt x="13" y="5"/>
                    <a:pt x="11" y="7"/>
                    <a:pt x="9" y="7"/>
                  </a:cubicBezTo>
                  <a:cubicBezTo>
                    <a:pt x="7" y="9"/>
                    <a:pt x="7" y="5"/>
                    <a:pt x="7" y="5"/>
                  </a:cubicBezTo>
                  <a:cubicBezTo>
                    <a:pt x="6" y="5"/>
                    <a:pt x="5" y="7"/>
                    <a:pt x="3" y="6"/>
                  </a:cubicBezTo>
                  <a:cubicBezTo>
                    <a:pt x="2" y="6"/>
                    <a:pt x="2" y="3"/>
                    <a:pt x="1" y="4"/>
                  </a:cubicBezTo>
                  <a:cubicBezTo>
                    <a:pt x="0" y="1"/>
                    <a:pt x="5" y="4"/>
                    <a:pt x="7" y="3"/>
                  </a:cubicBezTo>
                  <a:cubicBezTo>
                    <a:pt x="7" y="3"/>
                    <a:pt x="7" y="1"/>
                    <a:pt x="7" y="1"/>
                  </a:cubicBezTo>
                  <a:cubicBezTo>
                    <a:pt x="10" y="1"/>
                    <a:pt x="11" y="1"/>
                    <a:pt x="15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3191682" y="1209989"/>
              <a:ext cx="73762" cy="21414"/>
            </a:xfrm>
            <a:custGeom>
              <a:avLst/>
              <a:gdLst>
                <a:gd name="T0" fmla="*/ 29 w 13"/>
                <a:gd name="T1" fmla="*/ 9 h 4"/>
                <a:gd name="T2" fmla="*/ 5 w 13"/>
                <a:gd name="T3" fmla="*/ 9 h 4"/>
                <a:gd name="T4" fmla="*/ 14 w 13"/>
                <a:gd name="T5" fmla="*/ 0 h 4"/>
                <a:gd name="T6" fmla="*/ 29 w 13"/>
                <a:gd name="T7" fmla="*/ 9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4">
                  <a:moveTo>
                    <a:pt x="12" y="4"/>
                  </a:moveTo>
                  <a:cubicBezTo>
                    <a:pt x="8" y="4"/>
                    <a:pt x="5" y="4"/>
                    <a:pt x="2" y="4"/>
                  </a:cubicBezTo>
                  <a:cubicBezTo>
                    <a:pt x="0" y="0"/>
                    <a:pt x="6" y="3"/>
                    <a:pt x="6" y="0"/>
                  </a:cubicBezTo>
                  <a:cubicBezTo>
                    <a:pt x="7" y="3"/>
                    <a:pt x="13" y="0"/>
                    <a:pt x="12" y="4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auto">
            <a:xfrm>
              <a:off x="3091747" y="1236162"/>
              <a:ext cx="83280" cy="28553"/>
            </a:xfrm>
            <a:custGeom>
              <a:avLst/>
              <a:gdLst>
                <a:gd name="T0" fmla="*/ 26 w 15"/>
                <a:gd name="T1" fmla="*/ 0 h 5"/>
                <a:gd name="T2" fmla="*/ 26 w 15"/>
                <a:gd name="T3" fmla="*/ 12 h 5"/>
                <a:gd name="T4" fmla="*/ 0 w 15"/>
                <a:gd name="T5" fmla="*/ 7 h 5"/>
                <a:gd name="T6" fmla="*/ 26 w 15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5">
                  <a:moveTo>
                    <a:pt x="11" y="0"/>
                  </a:moveTo>
                  <a:cubicBezTo>
                    <a:pt x="15" y="2"/>
                    <a:pt x="11" y="1"/>
                    <a:pt x="11" y="5"/>
                  </a:cubicBezTo>
                  <a:cubicBezTo>
                    <a:pt x="7" y="4"/>
                    <a:pt x="2" y="5"/>
                    <a:pt x="0" y="3"/>
                  </a:cubicBezTo>
                  <a:cubicBezTo>
                    <a:pt x="2" y="1"/>
                    <a:pt x="9" y="2"/>
                    <a:pt x="11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auto">
            <a:xfrm>
              <a:off x="8872573" y="1268170"/>
              <a:ext cx="40451" cy="23794"/>
            </a:xfrm>
            <a:custGeom>
              <a:avLst/>
              <a:gdLst>
                <a:gd name="T0" fmla="*/ 0 w 7"/>
                <a:gd name="T1" fmla="*/ 0 h 4"/>
                <a:gd name="T2" fmla="*/ 15 w 7"/>
                <a:gd name="T3" fmla="*/ 10 h 4"/>
                <a:gd name="T4" fmla="*/ 0 w 7"/>
                <a:gd name="T5" fmla="*/ 0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4" y="0"/>
                    <a:pt x="7" y="0"/>
                    <a:pt x="6" y="4"/>
                  </a:cubicBezTo>
                  <a:cubicBezTo>
                    <a:pt x="5" y="3"/>
                    <a:pt x="0" y="3"/>
                    <a:pt x="0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auto">
            <a:xfrm>
              <a:off x="4114893" y="1259956"/>
              <a:ext cx="152282" cy="78520"/>
            </a:xfrm>
            <a:custGeom>
              <a:avLst/>
              <a:gdLst>
                <a:gd name="T0" fmla="*/ 57 w 27"/>
                <a:gd name="T1" fmla="*/ 7 h 14"/>
                <a:gd name="T2" fmla="*/ 64 w 27"/>
                <a:gd name="T3" fmla="*/ 21 h 14"/>
                <a:gd name="T4" fmla="*/ 36 w 27"/>
                <a:gd name="T5" fmla="*/ 28 h 14"/>
                <a:gd name="T6" fmla="*/ 28 w 27"/>
                <a:gd name="T7" fmla="*/ 26 h 14"/>
                <a:gd name="T8" fmla="*/ 19 w 27"/>
                <a:gd name="T9" fmla="*/ 26 h 14"/>
                <a:gd name="T10" fmla="*/ 19 w 27"/>
                <a:gd name="T11" fmla="*/ 21 h 14"/>
                <a:gd name="T12" fmla="*/ 9 w 27"/>
                <a:gd name="T13" fmla="*/ 24 h 14"/>
                <a:gd name="T14" fmla="*/ 12 w 27"/>
                <a:gd name="T15" fmla="*/ 19 h 14"/>
                <a:gd name="T16" fmla="*/ 2 w 27"/>
                <a:gd name="T17" fmla="*/ 17 h 14"/>
                <a:gd name="T18" fmla="*/ 7 w 27"/>
                <a:gd name="T19" fmla="*/ 9 h 14"/>
                <a:gd name="T20" fmla="*/ 17 w 27"/>
                <a:gd name="T21" fmla="*/ 5 h 14"/>
                <a:gd name="T22" fmla="*/ 40 w 27"/>
                <a:gd name="T23" fmla="*/ 2 h 14"/>
                <a:gd name="T24" fmla="*/ 40 w 27"/>
                <a:gd name="T25" fmla="*/ 7 h 14"/>
                <a:gd name="T26" fmla="*/ 57 w 27"/>
                <a:gd name="T27" fmla="*/ 7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7" h="14">
                  <a:moveTo>
                    <a:pt x="24" y="3"/>
                  </a:moveTo>
                  <a:cubicBezTo>
                    <a:pt x="23" y="7"/>
                    <a:pt x="20" y="9"/>
                    <a:pt x="27" y="9"/>
                  </a:cubicBezTo>
                  <a:cubicBezTo>
                    <a:pt x="27" y="14"/>
                    <a:pt x="19" y="13"/>
                    <a:pt x="15" y="12"/>
                  </a:cubicBezTo>
                  <a:cubicBezTo>
                    <a:pt x="13" y="12"/>
                    <a:pt x="13" y="12"/>
                    <a:pt x="12" y="11"/>
                  </a:cubicBezTo>
                  <a:cubicBezTo>
                    <a:pt x="10" y="9"/>
                    <a:pt x="11" y="13"/>
                    <a:pt x="8" y="11"/>
                  </a:cubicBezTo>
                  <a:cubicBezTo>
                    <a:pt x="7" y="11"/>
                    <a:pt x="8" y="9"/>
                    <a:pt x="8" y="9"/>
                  </a:cubicBezTo>
                  <a:cubicBezTo>
                    <a:pt x="7" y="9"/>
                    <a:pt x="6" y="11"/>
                    <a:pt x="4" y="10"/>
                  </a:cubicBezTo>
                  <a:cubicBezTo>
                    <a:pt x="4" y="10"/>
                    <a:pt x="6" y="8"/>
                    <a:pt x="5" y="8"/>
                  </a:cubicBezTo>
                  <a:cubicBezTo>
                    <a:pt x="5" y="7"/>
                    <a:pt x="0" y="9"/>
                    <a:pt x="1" y="7"/>
                  </a:cubicBezTo>
                  <a:cubicBezTo>
                    <a:pt x="0" y="4"/>
                    <a:pt x="2" y="5"/>
                    <a:pt x="3" y="4"/>
                  </a:cubicBezTo>
                  <a:cubicBezTo>
                    <a:pt x="5" y="3"/>
                    <a:pt x="4" y="2"/>
                    <a:pt x="7" y="2"/>
                  </a:cubicBezTo>
                  <a:cubicBezTo>
                    <a:pt x="7" y="2"/>
                    <a:pt x="13" y="0"/>
                    <a:pt x="17" y="1"/>
                  </a:cubicBezTo>
                  <a:cubicBezTo>
                    <a:pt x="17" y="1"/>
                    <a:pt x="17" y="3"/>
                    <a:pt x="17" y="3"/>
                  </a:cubicBezTo>
                  <a:cubicBezTo>
                    <a:pt x="19" y="4"/>
                    <a:pt x="23" y="2"/>
                    <a:pt x="24" y="3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5" name="Freeform 14"/>
            <p:cNvSpPr>
              <a:spLocks/>
            </p:cNvSpPr>
            <p:nvPr/>
          </p:nvSpPr>
          <p:spPr bwMode="auto">
            <a:xfrm>
              <a:off x="4053029" y="1259956"/>
              <a:ext cx="61865" cy="38071"/>
            </a:xfrm>
            <a:custGeom>
              <a:avLst/>
              <a:gdLst>
                <a:gd name="T0" fmla="*/ 26 w 11"/>
                <a:gd name="T1" fmla="*/ 9 h 7"/>
                <a:gd name="T2" fmla="*/ 17 w 11"/>
                <a:gd name="T3" fmla="*/ 9 h 7"/>
                <a:gd name="T4" fmla="*/ 14 w 11"/>
                <a:gd name="T5" fmla="*/ 16 h 7"/>
                <a:gd name="T6" fmla="*/ 0 w 11"/>
                <a:gd name="T7" fmla="*/ 9 h 7"/>
                <a:gd name="T8" fmla="*/ 26 w 11"/>
                <a:gd name="T9" fmla="*/ 9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" h="7">
                  <a:moveTo>
                    <a:pt x="11" y="4"/>
                  </a:moveTo>
                  <a:cubicBezTo>
                    <a:pt x="10" y="6"/>
                    <a:pt x="8" y="4"/>
                    <a:pt x="7" y="4"/>
                  </a:cubicBezTo>
                  <a:cubicBezTo>
                    <a:pt x="6" y="4"/>
                    <a:pt x="6" y="6"/>
                    <a:pt x="6" y="7"/>
                  </a:cubicBezTo>
                  <a:cubicBezTo>
                    <a:pt x="2" y="7"/>
                    <a:pt x="4" y="3"/>
                    <a:pt x="0" y="4"/>
                  </a:cubicBezTo>
                  <a:cubicBezTo>
                    <a:pt x="2" y="0"/>
                    <a:pt x="7" y="3"/>
                    <a:pt x="11" y="4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6" name="Freeform 15"/>
            <p:cNvSpPr>
              <a:spLocks/>
            </p:cNvSpPr>
            <p:nvPr/>
          </p:nvSpPr>
          <p:spPr bwMode="auto">
            <a:xfrm>
              <a:off x="8739326" y="1308621"/>
              <a:ext cx="157041" cy="90418"/>
            </a:xfrm>
            <a:custGeom>
              <a:avLst/>
              <a:gdLst>
                <a:gd name="T0" fmla="*/ 47 w 28"/>
                <a:gd name="T1" fmla="*/ 10 h 16"/>
                <a:gd name="T2" fmla="*/ 54 w 28"/>
                <a:gd name="T3" fmla="*/ 21 h 16"/>
                <a:gd name="T4" fmla="*/ 64 w 28"/>
                <a:gd name="T5" fmla="*/ 36 h 16"/>
                <a:gd name="T6" fmla="*/ 54 w 28"/>
                <a:gd name="T7" fmla="*/ 36 h 16"/>
                <a:gd name="T8" fmla="*/ 54 w 28"/>
                <a:gd name="T9" fmla="*/ 31 h 16"/>
                <a:gd name="T10" fmla="*/ 50 w 28"/>
                <a:gd name="T11" fmla="*/ 29 h 16"/>
                <a:gd name="T12" fmla="*/ 14 w 28"/>
                <a:gd name="T13" fmla="*/ 24 h 16"/>
                <a:gd name="T14" fmla="*/ 21 w 28"/>
                <a:gd name="T15" fmla="*/ 19 h 16"/>
                <a:gd name="T16" fmla="*/ 17 w 28"/>
                <a:gd name="T17" fmla="*/ 14 h 16"/>
                <a:gd name="T18" fmla="*/ 0 w 28"/>
                <a:gd name="T19" fmla="*/ 5 h 16"/>
                <a:gd name="T20" fmla="*/ 21 w 28"/>
                <a:gd name="T21" fmla="*/ 5 h 16"/>
                <a:gd name="T22" fmla="*/ 26 w 28"/>
                <a:gd name="T23" fmla="*/ 10 h 16"/>
                <a:gd name="T24" fmla="*/ 38 w 28"/>
                <a:gd name="T25" fmla="*/ 10 h 16"/>
                <a:gd name="T26" fmla="*/ 47 w 28"/>
                <a:gd name="T27" fmla="*/ 10 h 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8" h="16">
                  <a:moveTo>
                    <a:pt x="20" y="4"/>
                  </a:moveTo>
                  <a:cubicBezTo>
                    <a:pt x="21" y="6"/>
                    <a:pt x="22" y="7"/>
                    <a:pt x="23" y="9"/>
                  </a:cubicBezTo>
                  <a:cubicBezTo>
                    <a:pt x="24" y="11"/>
                    <a:pt x="28" y="12"/>
                    <a:pt x="27" y="15"/>
                  </a:cubicBezTo>
                  <a:cubicBezTo>
                    <a:pt x="26" y="15"/>
                    <a:pt x="24" y="16"/>
                    <a:pt x="23" y="15"/>
                  </a:cubicBezTo>
                  <a:cubicBezTo>
                    <a:pt x="23" y="15"/>
                    <a:pt x="24" y="13"/>
                    <a:pt x="23" y="13"/>
                  </a:cubicBezTo>
                  <a:cubicBezTo>
                    <a:pt x="23" y="12"/>
                    <a:pt x="20" y="15"/>
                    <a:pt x="21" y="12"/>
                  </a:cubicBezTo>
                  <a:cubicBezTo>
                    <a:pt x="14" y="11"/>
                    <a:pt x="9" y="11"/>
                    <a:pt x="6" y="10"/>
                  </a:cubicBezTo>
                  <a:cubicBezTo>
                    <a:pt x="5" y="8"/>
                    <a:pt x="7" y="8"/>
                    <a:pt x="9" y="8"/>
                  </a:cubicBezTo>
                  <a:cubicBezTo>
                    <a:pt x="9" y="7"/>
                    <a:pt x="7" y="7"/>
                    <a:pt x="7" y="6"/>
                  </a:cubicBezTo>
                  <a:cubicBezTo>
                    <a:pt x="2" y="4"/>
                    <a:pt x="0" y="7"/>
                    <a:pt x="0" y="2"/>
                  </a:cubicBezTo>
                  <a:cubicBezTo>
                    <a:pt x="2" y="0"/>
                    <a:pt x="6" y="1"/>
                    <a:pt x="9" y="2"/>
                  </a:cubicBezTo>
                  <a:cubicBezTo>
                    <a:pt x="11" y="3"/>
                    <a:pt x="11" y="2"/>
                    <a:pt x="11" y="4"/>
                  </a:cubicBezTo>
                  <a:cubicBezTo>
                    <a:pt x="13" y="6"/>
                    <a:pt x="16" y="1"/>
                    <a:pt x="16" y="4"/>
                  </a:cubicBezTo>
                  <a:cubicBezTo>
                    <a:pt x="16" y="6"/>
                    <a:pt x="20" y="6"/>
                    <a:pt x="20" y="4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>
              <a:off x="4271934" y="1309925"/>
              <a:ext cx="157041" cy="78520"/>
            </a:xfrm>
            <a:custGeom>
              <a:avLst/>
              <a:gdLst>
                <a:gd name="T0" fmla="*/ 28 w 28"/>
                <a:gd name="T1" fmla="*/ 0 h 14"/>
                <a:gd name="T2" fmla="*/ 38 w 28"/>
                <a:gd name="T3" fmla="*/ 7 h 14"/>
                <a:gd name="T4" fmla="*/ 40 w 28"/>
                <a:gd name="T5" fmla="*/ 2 h 14"/>
                <a:gd name="T6" fmla="*/ 47 w 28"/>
                <a:gd name="T7" fmla="*/ 7 h 14"/>
                <a:gd name="T8" fmla="*/ 52 w 28"/>
                <a:gd name="T9" fmla="*/ 7 h 14"/>
                <a:gd name="T10" fmla="*/ 52 w 28"/>
                <a:gd name="T11" fmla="*/ 12 h 14"/>
                <a:gd name="T12" fmla="*/ 64 w 28"/>
                <a:gd name="T13" fmla="*/ 14 h 14"/>
                <a:gd name="T14" fmla="*/ 45 w 28"/>
                <a:gd name="T15" fmla="*/ 19 h 14"/>
                <a:gd name="T16" fmla="*/ 40 w 28"/>
                <a:gd name="T17" fmla="*/ 26 h 14"/>
                <a:gd name="T18" fmla="*/ 17 w 28"/>
                <a:gd name="T19" fmla="*/ 26 h 14"/>
                <a:gd name="T20" fmla="*/ 14 w 28"/>
                <a:gd name="T21" fmla="*/ 31 h 14"/>
                <a:gd name="T22" fmla="*/ 2 w 28"/>
                <a:gd name="T23" fmla="*/ 28 h 14"/>
                <a:gd name="T24" fmla="*/ 2 w 28"/>
                <a:gd name="T25" fmla="*/ 19 h 14"/>
                <a:gd name="T26" fmla="*/ 7 w 28"/>
                <a:gd name="T27" fmla="*/ 19 h 14"/>
                <a:gd name="T28" fmla="*/ 9 w 28"/>
                <a:gd name="T29" fmla="*/ 12 h 14"/>
                <a:gd name="T30" fmla="*/ 17 w 28"/>
                <a:gd name="T31" fmla="*/ 12 h 14"/>
                <a:gd name="T32" fmla="*/ 28 w 28"/>
                <a:gd name="T33" fmla="*/ 0 h 1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8" h="14">
                  <a:moveTo>
                    <a:pt x="12" y="0"/>
                  </a:moveTo>
                  <a:cubicBezTo>
                    <a:pt x="12" y="2"/>
                    <a:pt x="17" y="0"/>
                    <a:pt x="16" y="3"/>
                  </a:cubicBezTo>
                  <a:cubicBezTo>
                    <a:pt x="17" y="4"/>
                    <a:pt x="17" y="1"/>
                    <a:pt x="17" y="1"/>
                  </a:cubicBezTo>
                  <a:cubicBezTo>
                    <a:pt x="19" y="1"/>
                    <a:pt x="19" y="3"/>
                    <a:pt x="20" y="3"/>
                  </a:cubicBezTo>
                  <a:cubicBezTo>
                    <a:pt x="20" y="4"/>
                    <a:pt x="22" y="3"/>
                    <a:pt x="22" y="3"/>
                  </a:cubicBezTo>
                  <a:cubicBezTo>
                    <a:pt x="22" y="4"/>
                    <a:pt x="22" y="5"/>
                    <a:pt x="22" y="5"/>
                  </a:cubicBezTo>
                  <a:cubicBezTo>
                    <a:pt x="24" y="5"/>
                    <a:pt x="27" y="4"/>
                    <a:pt x="27" y="6"/>
                  </a:cubicBezTo>
                  <a:cubicBezTo>
                    <a:pt x="28" y="10"/>
                    <a:pt x="21" y="7"/>
                    <a:pt x="19" y="8"/>
                  </a:cubicBezTo>
                  <a:cubicBezTo>
                    <a:pt x="17" y="8"/>
                    <a:pt x="18" y="10"/>
                    <a:pt x="17" y="11"/>
                  </a:cubicBezTo>
                  <a:cubicBezTo>
                    <a:pt x="15" y="12"/>
                    <a:pt x="8" y="11"/>
                    <a:pt x="7" y="11"/>
                  </a:cubicBezTo>
                  <a:cubicBezTo>
                    <a:pt x="6" y="11"/>
                    <a:pt x="6" y="12"/>
                    <a:pt x="6" y="13"/>
                  </a:cubicBezTo>
                  <a:cubicBezTo>
                    <a:pt x="3" y="11"/>
                    <a:pt x="3" y="14"/>
                    <a:pt x="1" y="12"/>
                  </a:cubicBezTo>
                  <a:cubicBezTo>
                    <a:pt x="1" y="11"/>
                    <a:pt x="0" y="9"/>
                    <a:pt x="1" y="8"/>
                  </a:cubicBezTo>
                  <a:cubicBezTo>
                    <a:pt x="1" y="8"/>
                    <a:pt x="3" y="9"/>
                    <a:pt x="3" y="8"/>
                  </a:cubicBezTo>
                  <a:cubicBezTo>
                    <a:pt x="4" y="7"/>
                    <a:pt x="4" y="5"/>
                    <a:pt x="4" y="5"/>
                  </a:cubicBezTo>
                  <a:cubicBezTo>
                    <a:pt x="5" y="4"/>
                    <a:pt x="6" y="5"/>
                    <a:pt x="7" y="5"/>
                  </a:cubicBezTo>
                  <a:cubicBezTo>
                    <a:pt x="8" y="3"/>
                    <a:pt x="10" y="2"/>
                    <a:pt x="12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8463315" y="1370485"/>
              <a:ext cx="28553" cy="45208"/>
            </a:xfrm>
            <a:custGeom>
              <a:avLst/>
              <a:gdLst>
                <a:gd name="T0" fmla="*/ 12 w 5"/>
                <a:gd name="T1" fmla="*/ 10 h 8"/>
                <a:gd name="T2" fmla="*/ 12 w 5"/>
                <a:gd name="T3" fmla="*/ 10 h 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5" h="8">
                  <a:moveTo>
                    <a:pt x="5" y="4"/>
                  </a:moveTo>
                  <a:cubicBezTo>
                    <a:pt x="2" y="8"/>
                    <a:pt x="0" y="0"/>
                    <a:pt x="5" y="4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8525179" y="1375244"/>
              <a:ext cx="83280" cy="57106"/>
            </a:xfrm>
            <a:custGeom>
              <a:avLst/>
              <a:gdLst>
                <a:gd name="T0" fmla="*/ 33 w 15"/>
                <a:gd name="T1" fmla="*/ 7 h 10"/>
                <a:gd name="T2" fmla="*/ 9 w 15"/>
                <a:gd name="T3" fmla="*/ 22 h 10"/>
                <a:gd name="T4" fmla="*/ 0 w 15"/>
                <a:gd name="T5" fmla="*/ 12 h 10"/>
                <a:gd name="T6" fmla="*/ 16 w 15"/>
                <a:gd name="T7" fmla="*/ 7 h 10"/>
                <a:gd name="T8" fmla="*/ 33 w 15"/>
                <a:gd name="T9" fmla="*/ 7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10">
                  <a:moveTo>
                    <a:pt x="14" y="3"/>
                  </a:moveTo>
                  <a:cubicBezTo>
                    <a:pt x="15" y="10"/>
                    <a:pt x="6" y="6"/>
                    <a:pt x="4" y="9"/>
                  </a:cubicBezTo>
                  <a:cubicBezTo>
                    <a:pt x="1" y="9"/>
                    <a:pt x="3" y="5"/>
                    <a:pt x="0" y="5"/>
                  </a:cubicBezTo>
                  <a:cubicBezTo>
                    <a:pt x="0" y="2"/>
                    <a:pt x="7" y="7"/>
                    <a:pt x="7" y="3"/>
                  </a:cubicBezTo>
                  <a:cubicBezTo>
                    <a:pt x="7" y="0"/>
                    <a:pt x="10" y="4"/>
                    <a:pt x="14" y="3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8996302" y="1387141"/>
              <a:ext cx="73762" cy="38071"/>
            </a:xfrm>
            <a:custGeom>
              <a:avLst/>
              <a:gdLst>
                <a:gd name="T0" fmla="*/ 26 w 13"/>
                <a:gd name="T1" fmla="*/ 5 h 7"/>
                <a:gd name="T2" fmla="*/ 26 w 13"/>
                <a:gd name="T3" fmla="*/ 11 h 7"/>
                <a:gd name="T4" fmla="*/ 19 w 13"/>
                <a:gd name="T5" fmla="*/ 14 h 7"/>
                <a:gd name="T6" fmla="*/ 17 w 13"/>
                <a:gd name="T7" fmla="*/ 16 h 7"/>
                <a:gd name="T8" fmla="*/ 7 w 13"/>
                <a:gd name="T9" fmla="*/ 14 h 7"/>
                <a:gd name="T10" fmla="*/ 5 w 13"/>
                <a:gd name="T11" fmla="*/ 16 h 7"/>
                <a:gd name="T12" fmla="*/ 2 w 13"/>
                <a:gd name="T13" fmla="*/ 14 h 7"/>
                <a:gd name="T14" fmla="*/ 26 w 13"/>
                <a:gd name="T15" fmla="*/ 5 h 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" h="7">
                  <a:moveTo>
                    <a:pt x="11" y="2"/>
                  </a:moveTo>
                  <a:cubicBezTo>
                    <a:pt x="13" y="3"/>
                    <a:pt x="12" y="4"/>
                    <a:pt x="11" y="5"/>
                  </a:cubicBezTo>
                  <a:cubicBezTo>
                    <a:pt x="10" y="5"/>
                    <a:pt x="9" y="5"/>
                    <a:pt x="8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3" y="6"/>
                    <a:pt x="3" y="7"/>
                    <a:pt x="2" y="7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0" y="0"/>
                    <a:pt x="10" y="6"/>
                    <a:pt x="11" y="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8715532" y="1403797"/>
              <a:ext cx="45210" cy="21414"/>
            </a:xfrm>
            <a:custGeom>
              <a:avLst/>
              <a:gdLst>
                <a:gd name="T0" fmla="*/ 0 w 8"/>
                <a:gd name="T1" fmla="*/ 7 h 4"/>
                <a:gd name="T2" fmla="*/ 14 w 8"/>
                <a:gd name="T3" fmla="*/ 9 h 4"/>
                <a:gd name="T4" fmla="*/ 0 w 8"/>
                <a:gd name="T5" fmla="*/ 7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4">
                  <a:moveTo>
                    <a:pt x="0" y="3"/>
                  </a:moveTo>
                  <a:cubicBezTo>
                    <a:pt x="0" y="1"/>
                    <a:pt x="8" y="0"/>
                    <a:pt x="6" y="4"/>
                  </a:cubicBezTo>
                  <a:cubicBezTo>
                    <a:pt x="3" y="2"/>
                    <a:pt x="4" y="4"/>
                    <a:pt x="0" y="3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9131928" y="1408556"/>
              <a:ext cx="21415" cy="23794"/>
            </a:xfrm>
            <a:custGeom>
              <a:avLst/>
              <a:gdLst>
                <a:gd name="T0" fmla="*/ 0 w 4"/>
                <a:gd name="T1" fmla="*/ 3 h 4"/>
                <a:gd name="T2" fmla="*/ 9 w 4"/>
                <a:gd name="T3" fmla="*/ 10 h 4"/>
                <a:gd name="T4" fmla="*/ 0 w 4"/>
                <a:gd name="T5" fmla="*/ 10 h 4"/>
                <a:gd name="T6" fmla="*/ 0 w 4"/>
                <a:gd name="T7" fmla="*/ 3 h 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3" y="0"/>
                    <a:pt x="4" y="2"/>
                    <a:pt x="4" y="4"/>
                  </a:cubicBezTo>
                  <a:cubicBezTo>
                    <a:pt x="3" y="4"/>
                    <a:pt x="2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5" name="Freeform 22"/>
            <p:cNvSpPr>
              <a:spLocks/>
            </p:cNvSpPr>
            <p:nvPr/>
          </p:nvSpPr>
          <p:spPr bwMode="auto">
            <a:xfrm>
              <a:off x="8958232" y="1441868"/>
              <a:ext cx="466364" cy="147523"/>
            </a:xfrm>
            <a:custGeom>
              <a:avLst/>
              <a:gdLst>
                <a:gd name="T0" fmla="*/ 196 w 83"/>
                <a:gd name="T1" fmla="*/ 36 h 26"/>
                <a:gd name="T2" fmla="*/ 196 w 83"/>
                <a:gd name="T3" fmla="*/ 48 h 26"/>
                <a:gd name="T4" fmla="*/ 189 w 83"/>
                <a:gd name="T5" fmla="*/ 55 h 26"/>
                <a:gd name="T6" fmla="*/ 153 w 83"/>
                <a:gd name="T7" fmla="*/ 55 h 26"/>
                <a:gd name="T8" fmla="*/ 144 w 83"/>
                <a:gd name="T9" fmla="*/ 60 h 26"/>
                <a:gd name="T10" fmla="*/ 135 w 83"/>
                <a:gd name="T11" fmla="*/ 57 h 26"/>
                <a:gd name="T12" fmla="*/ 132 w 83"/>
                <a:gd name="T13" fmla="*/ 60 h 26"/>
                <a:gd name="T14" fmla="*/ 120 w 83"/>
                <a:gd name="T15" fmla="*/ 60 h 26"/>
                <a:gd name="T16" fmla="*/ 120 w 83"/>
                <a:gd name="T17" fmla="*/ 57 h 26"/>
                <a:gd name="T18" fmla="*/ 116 w 83"/>
                <a:gd name="T19" fmla="*/ 60 h 26"/>
                <a:gd name="T20" fmla="*/ 104 w 83"/>
                <a:gd name="T21" fmla="*/ 55 h 26"/>
                <a:gd name="T22" fmla="*/ 64 w 83"/>
                <a:gd name="T23" fmla="*/ 55 h 26"/>
                <a:gd name="T24" fmla="*/ 66 w 83"/>
                <a:gd name="T25" fmla="*/ 48 h 26"/>
                <a:gd name="T26" fmla="*/ 59 w 83"/>
                <a:gd name="T27" fmla="*/ 45 h 26"/>
                <a:gd name="T28" fmla="*/ 54 w 83"/>
                <a:gd name="T29" fmla="*/ 36 h 26"/>
                <a:gd name="T30" fmla="*/ 59 w 83"/>
                <a:gd name="T31" fmla="*/ 29 h 26"/>
                <a:gd name="T32" fmla="*/ 54 w 83"/>
                <a:gd name="T33" fmla="*/ 19 h 26"/>
                <a:gd name="T34" fmla="*/ 28 w 83"/>
                <a:gd name="T35" fmla="*/ 21 h 26"/>
                <a:gd name="T36" fmla="*/ 24 w 83"/>
                <a:gd name="T37" fmla="*/ 14 h 26"/>
                <a:gd name="T38" fmla="*/ 19 w 83"/>
                <a:gd name="T39" fmla="*/ 12 h 26"/>
                <a:gd name="T40" fmla="*/ 7 w 83"/>
                <a:gd name="T41" fmla="*/ 14 h 26"/>
                <a:gd name="T42" fmla="*/ 2 w 83"/>
                <a:gd name="T43" fmla="*/ 5 h 26"/>
                <a:gd name="T44" fmla="*/ 33 w 83"/>
                <a:gd name="T45" fmla="*/ 0 h 26"/>
                <a:gd name="T46" fmla="*/ 38 w 83"/>
                <a:gd name="T47" fmla="*/ 5 h 26"/>
                <a:gd name="T48" fmla="*/ 38 w 83"/>
                <a:gd name="T49" fmla="*/ 10 h 26"/>
                <a:gd name="T50" fmla="*/ 47 w 83"/>
                <a:gd name="T51" fmla="*/ 14 h 26"/>
                <a:gd name="T52" fmla="*/ 71 w 83"/>
                <a:gd name="T53" fmla="*/ 14 h 26"/>
                <a:gd name="T54" fmla="*/ 71 w 83"/>
                <a:gd name="T55" fmla="*/ 29 h 26"/>
                <a:gd name="T56" fmla="*/ 90 w 83"/>
                <a:gd name="T57" fmla="*/ 31 h 26"/>
                <a:gd name="T58" fmla="*/ 90 w 83"/>
                <a:gd name="T59" fmla="*/ 38 h 26"/>
                <a:gd name="T60" fmla="*/ 97 w 83"/>
                <a:gd name="T61" fmla="*/ 36 h 26"/>
                <a:gd name="T62" fmla="*/ 130 w 83"/>
                <a:gd name="T63" fmla="*/ 36 h 26"/>
                <a:gd name="T64" fmla="*/ 135 w 83"/>
                <a:gd name="T65" fmla="*/ 38 h 26"/>
                <a:gd name="T66" fmla="*/ 144 w 83"/>
                <a:gd name="T67" fmla="*/ 31 h 26"/>
                <a:gd name="T68" fmla="*/ 151 w 83"/>
                <a:gd name="T69" fmla="*/ 31 h 26"/>
                <a:gd name="T70" fmla="*/ 196 w 83"/>
                <a:gd name="T71" fmla="*/ 36 h 2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3" h="26">
                  <a:moveTo>
                    <a:pt x="83" y="15"/>
                  </a:moveTo>
                  <a:cubicBezTo>
                    <a:pt x="83" y="17"/>
                    <a:pt x="83" y="19"/>
                    <a:pt x="83" y="20"/>
                  </a:cubicBezTo>
                  <a:cubicBezTo>
                    <a:pt x="81" y="20"/>
                    <a:pt x="80" y="21"/>
                    <a:pt x="80" y="23"/>
                  </a:cubicBezTo>
                  <a:cubicBezTo>
                    <a:pt x="74" y="23"/>
                    <a:pt x="70" y="22"/>
                    <a:pt x="65" y="23"/>
                  </a:cubicBezTo>
                  <a:cubicBezTo>
                    <a:pt x="64" y="23"/>
                    <a:pt x="62" y="25"/>
                    <a:pt x="61" y="25"/>
                  </a:cubicBezTo>
                  <a:cubicBezTo>
                    <a:pt x="59" y="26"/>
                    <a:pt x="59" y="24"/>
                    <a:pt x="57" y="24"/>
                  </a:cubicBezTo>
                  <a:cubicBezTo>
                    <a:pt x="58" y="24"/>
                    <a:pt x="56" y="25"/>
                    <a:pt x="56" y="25"/>
                  </a:cubicBezTo>
                  <a:cubicBezTo>
                    <a:pt x="56" y="25"/>
                    <a:pt x="52" y="25"/>
                    <a:pt x="51" y="25"/>
                  </a:cubicBezTo>
                  <a:cubicBezTo>
                    <a:pt x="51" y="25"/>
                    <a:pt x="51" y="24"/>
                    <a:pt x="51" y="24"/>
                  </a:cubicBezTo>
                  <a:cubicBezTo>
                    <a:pt x="50" y="24"/>
                    <a:pt x="49" y="25"/>
                    <a:pt x="49" y="25"/>
                  </a:cubicBezTo>
                  <a:cubicBezTo>
                    <a:pt x="46" y="25"/>
                    <a:pt x="46" y="23"/>
                    <a:pt x="44" y="23"/>
                  </a:cubicBezTo>
                  <a:cubicBezTo>
                    <a:pt x="39" y="23"/>
                    <a:pt x="34" y="26"/>
                    <a:pt x="27" y="23"/>
                  </a:cubicBezTo>
                  <a:cubicBezTo>
                    <a:pt x="27" y="22"/>
                    <a:pt x="28" y="22"/>
                    <a:pt x="28" y="20"/>
                  </a:cubicBezTo>
                  <a:cubicBezTo>
                    <a:pt x="27" y="19"/>
                    <a:pt x="26" y="20"/>
                    <a:pt x="25" y="19"/>
                  </a:cubicBezTo>
                  <a:cubicBezTo>
                    <a:pt x="24" y="18"/>
                    <a:pt x="26" y="15"/>
                    <a:pt x="23" y="15"/>
                  </a:cubicBezTo>
                  <a:cubicBezTo>
                    <a:pt x="23" y="13"/>
                    <a:pt x="25" y="14"/>
                    <a:pt x="25" y="12"/>
                  </a:cubicBezTo>
                  <a:cubicBezTo>
                    <a:pt x="25" y="10"/>
                    <a:pt x="22" y="11"/>
                    <a:pt x="23" y="8"/>
                  </a:cubicBezTo>
                  <a:cubicBezTo>
                    <a:pt x="21" y="9"/>
                    <a:pt x="16" y="8"/>
                    <a:pt x="12" y="9"/>
                  </a:cubicBezTo>
                  <a:cubicBezTo>
                    <a:pt x="10" y="10"/>
                    <a:pt x="11" y="7"/>
                    <a:pt x="10" y="6"/>
                  </a:cubicBezTo>
                  <a:cubicBezTo>
                    <a:pt x="9" y="6"/>
                    <a:pt x="7" y="7"/>
                    <a:pt x="8" y="5"/>
                  </a:cubicBezTo>
                  <a:cubicBezTo>
                    <a:pt x="7" y="6"/>
                    <a:pt x="5" y="6"/>
                    <a:pt x="3" y="6"/>
                  </a:cubicBezTo>
                  <a:cubicBezTo>
                    <a:pt x="7" y="3"/>
                    <a:pt x="0" y="6"/>
                    <a:pt x="1" y="2"/>
                  </a:cubicBezTo>
                  <a:cubicBezTo>
                    <a:pt x="6" y="2"/>
                    <a:pt x="10" y="1"/>
                    <a:pt x="14" y="0"/>
                  </a:cubicBezTo>
                  <a:cubicBezTo>
                    <a:pt x="13" y="2"/>
                    <a:pt x="16" y="1"/>
                    <a:pt x="16" y="2"/>
                  </a:cubicBezTo>
                  <a:cubicBezTo>
                    <a:pt x="16" y="2"/>
                    <a:pt x="16" y="4"/>
                    <a:pt x="16" y="4"/>
                  </a:cubicBezTo>
                  <a:cubicBezTo>
                    <a:pt x="17" y="5"/>
                    <a:pt x="21" y="3"/>
                    <a:pt x="20" y="6"/>
                  </a:cubicBezTo>
                  <a:cubicBezTo>
                    <a:pt x="23" y="3"/>
                    <a:pt x="26" y="7"/>
                    <a:pt x="30" y="6"/>
                  </a:cubicBezTo>
                  <a:cubicBezTo>
                    <a:pt x="29" y="10"/>
                    <a:pt x="32" y="10"/>
                    <a:pt x="30" y="12"/>
                  </a:cubicBezTo>
                  <a:cubicBezTo>
                    <a:pt x="32" y="13"/>
                    <a:pt x="35" y="12"/>
                    <a:pt x="38" y="13"/>
                  </a:cubicBezTo>
                  <a:cubicBezTo>
                    <a:pt x="39" y="14"/>
                    <a:pt x="33" y="16"/>
                    <a:pt x="38" y="16"/>
                  </a:cubicBezTo>
                  <a:cubicBezTo>
                    <a:pt x="39" y="16"/>
                    <a:pt x="40" y="15"/>
                    <a:pt x="41" y="15"/>
                  </a:cubicBezTo>
                  <a:cubicBezTo>
                    <a:pt x="44" y="14"/>
                    <a:pt x="50" y="14"/>
                    <a:pt x="55" y="15"/>
                  </a:cubicBezTo>
                  <a:cubicBezTo>
                    <a:pt x="56" y="15"/>
                    <a:pt x="58" y="16"/>
                    <a:pt x="57" y="16"/>
                  </a:cubicBezTo>
                  <a:cubicBezTo>
                    <a:pt x="60" y="16"/>
                    <a:pt x="55" y="14"/>
                    <a:pt x="61" y="13"/>
                  </a:cubicBezTo>
                  <a:cubicBezTo>
                    <a:pt x="62" y="13"/>
                    <a:pt x="63" y="14"/>
                    <a:pt x="64" y="13"/>
                  </a:cubicBezTo>
                  <a:cubicBezTo>
                    <a:pt x="69" y="13"/>
                    <a:pt x="76" y="13"/>
                    <a:pt x="83" y="15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6" name="Freeform 23"/>
            <p:cNvSpPr>
              <a:spLocks/>
            </p:cNvSpPr>
            <p:nvPr/>
          </p:nvSpPr>
          <p:spPr bwMode="auto">
            <a:xfrm>
              <a:off x="2972776" y="1438413"/>
              <a:ext cx="478262" cy="337876"/>
            </a:xfrm>
            <a:custGeom>
              <a:avLst/>
              <a:gdLst>
                <a:gd name="T0" fmla="*/ 163 w 85"/>
                <a:gd name="T1" fmla="*/ 5 h 60"/>
                <a:gd name="T2" fmla="*/ 199 w 85"/>
                <a:gd name="T3" fmla="*/ 0 h 60"/>
                <a:gd name="T4" fmla="*/ 194 w 85"/>
                <a:gd name="T5" fmla="*/ 14 h 60"/>
                <a:gd name="T6" fmla="*/ 158 w 85"/>
                <a:gd name="T7" fmla="*/ 21 h 60"/>
                <a:gd name="T8" fmla="*/ 154 w 85"/>
                <a:gd name="T9" fmla="*/ 26 h 60"/>
                <a:gd name="T10" fmla="*/ 147 w 85"/>
                <a:gd name="T11" fmla="*/ 26 h 60"/>
                <a:gd name="T12" fmla="*/ 142 w 85"/>
                <a:gd name="T13" fmla="*/ 31 h 60"/>
                <a:gd name="T14" fmla="*/ 137 w 85"/>
                <a:gd name="T15" fmla="*/ 28 h 60"/>
                <a:gd name="T16" fmla="*/ 125 w 85"/>
                <a:gd name="T17" fmla="*/ 31 h 60"/>
                <a:gd name="T18" fmla="*/ 114 w 85"/>
                <a:gd name="T19" fmla="*/ 36 h 60"/>
                <a:gd name="T20" fmla="*/ 111 w 85"/>
                <a:gd name="T21" fmla="*/ 40 h 60"/>
                <a:gd name="T22" fmla="*/ 97 w 85"/>
                <a:gd name="T23" fmla="*/ 47 h 60"/>
                <a:gd name="T24" fmla="*/ 90 w 85"/>
                <a:gd name="T25" fmla="*/ 54 h 60"/>
                <a:gd name="T26" fmla="*/ 83 w 85"/>
                <a:gd name="T27" fmla="*/ 59 h 60"/>
                <a:gd name="T28" fmla="*/ 80 w 85"/>
                <a:gd name="T29" fmla="*/ 66 h 60"/>
                <a:gd name="T30" fmla="*/ 66 w 85"/>
                <a:gd name="T31" fmla="*/ 71 h 60"/>
                <a:gd name="T32" fmla="*/ 64 w 85"/>
                <a:gd name="T33" fmla="*/ 73 h 60"/>
                <a:gd name="T34" fmla="*/ 52 w 85"/>
                <a:gd name="T35" fmla="*/ 78 h 60"/>
                <a:gd name="T36" fmla="*/ 47 w 85"/>
                <a:gd name="T37" fmla="*/ 90 h 60"/>
                <a:gd name="T38" fmla="*/ 50 w 85"/>
                <a:gd name="T39" fmla="*/ 107 h 60"/>
                <a:gd name="T40" fmla="*/ 43 w 85"/>
                <a:gd name="T41" fmla="*/ 114 h 60"/>
                <a:gd name="T42" fmla="*/ 47 w 85"/>
                <a:gd name="T43" fmla="*/ 123 h 60"/>
                <a:gd name="T44" fmla="*/ 45 w 85"/>
                <a:gd name="T45" fmla="*/ 125 h 60"/>
                <a:gd name="T46" fmla="*/ 47 w 85"/>
                <a:gd name="T47" fmla="*/ 130 h 60"/>
                <a:gd name="T48" fmla="*/ 50 w 85"/>
                <a:gd name="T49" fmla="*/ 125 h 60"/>
                <a:gd name="T50" fmla="*/ 59 w 85"/>
                <a:gd name="T51" fmla="*/ 133 h 60"/>
                <a:gd name="T52" fmla="*/ 57 w 85"/>
                <a:gd name="T53" fmla="*/ 142 h 60"/>
                <a:gd name="T54" fmla="*/ 31 w 85"/>
                <a:gd name="T55" fmla="*/ 142 h 60"/>
                <a:gd name="T56" fmla="*/ 33 w 85"/>
                <a:gd name="T57" fmla="*/ 137 h 60"/>
                <a:gd name="T58" fmla="*/ 26 w 85"/>
                <a:gd name="T59" fmla="*/ 135 h 60"/>
                <a:gd name="T60" fmla="*/ 19 w 85"/>
                <a:gd name="T61" fmla="*/ 130 h 60"/>
                <a:gd name="T62" fmla="*/ 14 w 85"/>
                <a:gd name="T63" fmla="*/ 130 h 60"/>
                <a:gd name="T64" fmla="*/ 5 w 85"/>
                <a:gd name="T65" fmla="*/ 130 h 60"/>
                <a:gd name="T66" fmla="*/ 2 w 85"/>
                <a:gd name="T67" fmla="*/ 109 h 60"/>
                <a:gd name="T68" fmla="*/ 17 w 85"/>
                <a:gd name="T69" fmla="*/ 104 h 60"/>
                <a:gd name="T70" fmla="*/ 14 w 85"/>
                <a:gd name="T71" fmla="*/ 102 h 60"/>
                <a:gd name="T72" fmla="*/ 17 w 85"/>
                <a:gd name="T73" fmla="*/ 95 h 60"/>
                <a:gd name="T74" fmla="*/ 31 w 85"/>
                <a:gd name="T75" fmla="*/ 90 h 60"/>
                <a:gd name="T76" fmla="*/ 31 w 85"/>
                <a:gd name="T77" fmla="*/ 78 h 60"/>
                <a:gd name="T78" fmla="*/ 38 w 85"/>
                <a:gd name="T79" fmla="*/ 76 h 60"/>
                <a:gd name="T80" fmla="*/ 45 w 85"/>
                <a:gd name="T81" fmla="*/ 69 h 60"/>
                <a:gd name="T82" fmla="*/ 45 w 85"/>
                <a:gd name="T83" fmla="*/ 54 h 60"/>
                <a:gd name="T84" fmla="*/ 66 w 85"/>
                <a:gd name="T85" fmla="*/ 45 h 60"/>
                <a:gd name="T86" fmla="*/ 69 w 85"/>
                <a:gd name="T87" fmla="*/ 40 h 60"/>
                <a:gd name="T88" fmla="*/ 73 w 85"/>
                <a:gd name="T89" fmla="*/ 43 h 60"/>
                <a:gd name="T90" fmla="*/ 78 w 85"/>
                <a:gd name="T91" fmla="*/ 38 h 60"/>
                <a:gd name="T92" fmla="*/ 80 w 85"/>
                <a:gd name="T93" fmla="*/ 31 h 60"/>
                <a:gd name="T94" fmla="*/ 95 w 85"/>
                <a:gd name="T95" fmla="*/ 28 h 60"/>
                <a:gd name="T96" fmla="*/ 111 w 85"/>
                <a:gd name="T97" fmla="*/ 26 h 60"/>
                <a:gd name="T98" fmla="*/ 114 w 85"/>
                <a:gd name="T99" fmla="*/ 24 h 60"/>
                <a:gd name="T100" fmla="*/ 121 w 85"/>
                <a:gd name="T101" fmla="*/ 26 h 60"/>
                <a:gd name="T102" fmla="*/ 123 w 85"/>
                <a:gd name="T103" fmla="*/ 21 h 60"/>
                <a:gd name="T104" fmla="*/ 125 w 85"/>
                <a:gd name="T105" fmla="*/ 21 h 60"/>
                <a:gd name="T106" fmla="*/ 144 w 85"/>
                <a:gd name="T107" fmla="*/ 19 h 60"/>
                <a:gd name="T108" fmla="*/ 151 w 85"/>
                <a:gd name="T109" fmla="*/ 14 h 60"/>
                <a:gd name="T110" fmla="*/ 154 w 85"/>
                <a:gd name="T111" fmla="*/ 12 h 60"/>
                <a:gd name="T112" fmla="*/ 163 w 85"/>
                <a:gd name="T113" fmla="*/ 5 h 6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" h="60">
                  <a:moveTo>
                    <a:pt x="69" y="2"/>
                  </a:moveTo>
                  <a:cubicBezTo>
                    <a:pt x="73" y="4"/>
                    <a:pt x="79" y="0"/>
                    <a:pt x="84" y="0"/>
                  </a:cubicBezTo>
                  <a:cubicBezTo>
                    <a:pt x="85" y="4"/>
                    <a:pt x="82" y="4"/>
                    <a:pt x="82" y="6"/>
                  </a:cubicBezTo>
                  <a:cubicBezTo>
                    <a:pt x="78" y="4"/>
                    <a:pt x="72" y="8"/>
                    <a:pt x="67" y="9"/>
                  </a:cubicBezTo>
                  <a:cubicBezTo>
                    <a:pt x="66" y="9"/>
                    <a:pt x="66" y="11"/>
                    <a:pt x="65" y="11"/>
                  </a:cubicBezTo>
                  <a:cubicBezTo>
                    <a:pt x="64" y="11"/>
                    <a:pt x="63" y="11"/>
                    <a:pt x="62" y="11"/>
                  </a:cubicBezTo>
                  <a:cubicBezTo>
                    <a:pt x="62" y="11"/>
                    <a:pt x="60" y="13"/>
                    <a:pt x="60" y="13"/>
                  </a:cubicBezTo>
                  <a:cubicBezTo>
                    <a:pt x="59" y="14"/>
                    <a:pt x="59" y="12"/>
                    <a:pt x="58" y="12"/>
                  </a:cubicBezTo>
                  <a:cubicBezTo>
                    <a:pt x="57" y="13"/>
                    <a:pt x="55" y="13"/>
                    <a:pt x="53" y="13"/>
                  </a:cubicBezTo>
                  <a:cubicBezTo>
                    <a:pt x="52" y="14"/>
                    <a:pt x="50" y="14"/>
                    <a:pt x="48" y="15"/>
                  </a:cubicBezTo>
                  <a:cubicBezTo>
                    <a:pt x="47" y="15"/>
                    <a:pt x="48" y="16"/>
                    <a:pt x="47" y="17"/>
                  </a:cubicBezTo>
                  <a:cubicBezTo>
                    <a:pt x="46" y="18"/>
                    <a:pt x="41" y="17"/>
                    <a:pt x="41" y="20"/>
                  </a:cubicBezTo>
                  <a:cubicBezTo>
                    <a:pt x="41" y="22"/>
                    <a:pt x="38" y="22"/>
                    <a:pt x="38" y="23"/>
                  </a:cubicBezTo>
                  <a:cubicBezTo>
                    <a:pt x="37" y="23"/>
                    <a:pt x="36" y="25"/>
                    <a:pt x="35" y="25"/>
                  </a:cubicBezTo>
                  <a:cubicBezTo>
                    <a:pt x="35" y="26"/>
                    <a:pt x="34" y="26"/>
                    <a:pt x="34" y="28"/>
                  </a:cubicBezTo>
                  <a:cubicBezTo>
                    <a:pt x="30" y="29"/>
                    <a:pt x="31" y="27"/>
                    <a:pt x="28" y="30"/>
                  </a:cubicBezTo>
                  <a:cubicBezTo>
                    <a:pt x="28" y="31"/>
                    <a:pt x="27" y="30"/>
                    <a:pt x="27" y="31"/>
                  </a:cubicBezTo>
                  <a:cubicBezTo>
                    <a:pt x="27" y="33"/>
                    <a:pt x="24" y="32"/>
                    <a:pt x="22" y="33"/>
                  </a:cubicBezTo>
                  <a:cubicBezTo>
                    <a:pt x="22" y="36"/>
                    <a:pt x="24" y="39"/>
                    <a:pt x="20" y="38"/>
                  </a:cubicBezTo>
                  <a:cubicBezTo>
                    <a:pt x="21" y="40"/>
                    <a:pt x="19" y="45"/>
                    <a:pt x="21" y="45"/>
                  </a:cubicBezTo>
                  <a:cubicBezTo>
                    <a:pt x="20" y="46"/>
                    <a:pt x="19" y="47"/>
                    <a:pt x="18" y="48"/>
                  </a:cubicBezTo>
                  <a:cubicBezTo>
                    <a:pt x="16" y="51"/>
                    <a:pt x="21" y="50"/>
                    <a:pt x="20" y="52"/>
                  </a:cubicBezTo>
                  <a:cubicBezTo>
                    <a:pt x="20" y="52"/>
                    <a:pt x="18" y="53"/>
                    <a:pt x="19" y="53"/>
                  </a:cubicBezTo>
                  <a:cubicBezTo>
                    <a:pt x="19" y="53"/>
                    <a:pt x="21" y="55"/>
                    <a:pt x="20" y="55"/>
                  </a:cubicBezTo>
                  <a:cubicBezTo>
                    <a:pt x="21" y="55"/>
                    <a:pt x="22" y="54"/>
                    <a:pt x="21" y="53"/>
                  </a:cubicBezTo>
                  <a:cubicBezTo>
                    <a:pt x="22" y="54"/>
                    <a:pt x="22" y="56"/>
                    <a:pt x="25" y="56"/>
                  </a:cubicBezTo>
                  <a:cubicBezTo>
                    <a:pt x="25" y="58"/>
                    <a:pt x="23" y="58"/>
                    <a:pt x="24" y="60"/>
                  </a:cubicBezTo>
                  <a:cubicBezTo>
                    <a:pt x="20" y="60"/>
                    <a:pt x="16" y="60"/>
                    <a:pt x="13" y="60"/>
                  </a:cubicBezTo>
                  <a:cubicBezTo>
                    <a:pt x="13" y="60"/>
                    <a:pt x="15" y="59"/>
                    <a:pt x="14" y="58"/>
                  </a:cubicBezTo>
                  <a:cubicBezTo>
                    <a:pt x="13" y="57"/>
                    <a:pt x="12" y="58"/>
                    <a:pt x="11" y="57"/>
                  </a:cubicBezTo>
                  <a:cubicBezTo>
                    <a:pt x="10" y="57"/>
                    <a:pt x="9" y="55"/>
                    <a:pt x="8" y="55"/>
                  </a:cubicBezTo>
                  <a:cubicBezTo>
                    <a:pt x="8" y="54"/>
                    <a:pt x="6" y="55"/>
                    <a:pt x="6" y="55"/>
                  </a:cubicBezTo>
                  <a:cubicBezTo>
                    <a:pt x="5" y="53"/>
                    <a:pt x="5" y="55"/>
                    <a:pt x="2" y="55"/>
                  </a:cubicBezTo>
                  <a:cubicBezTo>
                    <a:pt x="2" y="52"/>
                    <a:pt x="0" y="50"/>
                    <a:pt x="1" y="46"/>
                  </a:cubicBezTo>
                  <a:cubicBezTo>
                    <a:pt x="5" y="50"/>
                    <a:pt x="2" y="42"/>
                    <a:pt x="7" y="44"/>
                  </a:cubicBezTo>
                  <a:cubicBezTo>
                    <a:pt x="8" y="43"/>
                    <a:pt x="6" y="43"/>
                    <a:pt x="6" y="43"/>
                  </a:cubicBezTo>
                  <a:cubicBezTo>
                    <a:pt x="6" y="42"/>
                    <a:pt x="10" y="41"/>
                    <a:pt x="7" y="40"/>
                  </a:cubicBezTo>
                  <a:cubicBezTo>
                    <a:pt x="8" y="39"/>
                    <a:pt x="11" y="39"/>
                    <a:pt x="13" y="38"/>
                  </a:cubicBezTo>
                  <a:cubicBezTo>
                    <a:pt x="12" y="36"/>
                    <a:pt x="16" y="34"/>
                    <a:pt x="13" y="33"/>
                  </a:cubicBezTo>
                  <a:cubicBezTo>
                    <a:pt x="13" y="32"/>
                    <a:pt x="15" y="32"/>
                    <a:pt x="16" y="32"/>
                  </a:cubicBezTo>
                  <a:cubicBezTo>
                    <a:pt x="16" y="30"/>
                    <a:pt x="17" y="29"/>
                    <a:pt x="19" y="29"/>
                  </a:cubicBezTo>
                  <a:cubicBezTo>
                    <a:pt x="17" y="26"/>
                    <a:pt x="20" y="27"/>
                    <a:pt x="19" y="23"/>
                  </a:cubicBezTo>
                  <a:cubicBezTo>
                    <a:pt x="23" y="23"/>
                    <a:pt x="25" y="20"/>
                    <a:pt x="28" y="19"/>
                  </a:cubicBezTo>
                  <a:cubicBezTo>
                    <a:pt x="30" y="20"/>
                    <a:pt x="29" y="17"/>
                    <a:pt x="29" y="17"/>
                  </a:cubicBezTo>
                  <a:cubicBezTo>
                    <a:pt x="30" y="17"/>
                    <a:pt x="31" y="18"/>
                    <a:pt x="31" y="18"/>
                  </a:cubicBezTo>
                  <a:cubicBezTo>
                    <a:pt x="31" y="18"/>
                    <a:pt x="32" y="16"/>
                    <a:pt x="33" y="16"/>
                  </a:cubicBezTo>
                  <a:cubicBezTo>
                    <a:pt x="33" y="15"/>
                    <a:pt x="34" y="15"/>
                    <a:pt x="34" y="13"/>
                  </a:cubicBezTo>
                  <a:cubicBezTo>
                    <a:pt x="36" y="14"/>
                    <a:pt x="38" y="13"/>
                    <a:pt x="40" y="12"/>
                  </a:cubicBezTo>
                  <a:cubicBezTo>
                    <a:pt x="42" y="11"/>
                    <a:pt x="43" y="12"/>
                    <a:pt x="47" y="11"/>
                  </a:cubicBezTo>
                  <a:cubicBezTo>
                    <a:pt x="48" y="11"/>
                    <a:pt x="48" y="10"/>
                    <a:pt x="48" y="10"/>
                  </a:cubicBezTo>
                  <a:cubicBezTo>
                    <a:pt x="50" y="9"/>
                    <a:pt x="50" y="11"/>
                    <a:pt x="51" y="11"/>
                  </a:cubicBezTo>
                  <a:cubicBezTo>
                    <a:pt x="52" y="11"/>
                    <a:pt x="50" y="9"/>
                    <a:pt x="52" y="9"/>
                  </a:cubicBezTo>
                  <a:cubicBezTo>
                    <a:pt x="52" y="9"/>
                    <a:pt x="53" y="9"/>
                    <a:pt x="53" y="9"/>
                  </a:cubicBezTo>
                  <a:cubicBezTo>
                    <a:pt x="54" y="8"/>
                    <a:pt x="58" y="8"/>
                    <a:pt x="61" y="8"/>
                  </a:cubicBezTo>
                  <a:cubicBezTo>
                    <a:pt x="63" y="7"/>
                    <a:pt x="63" y="7"/>
                    <a:pt x="64" y="6"/>
                  </a:cubicBezTo>
                  <a:cubicBezTo>
                    <a:pt x="64" y="6"/>
                    <a:pt x="65" y="5"/>
                    <a:pt x="65" y="5"/>
                  </a:cubicBezTo>
                  <a:cubicBezTo>
                    <a:pt x="68" y="3"/>
                    <a:pt x="70" y="7"/>
                    <a:pt x="69" y="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8834503" y="1465662"/>
              <a:ext cx="49968" cy="16655"/>
            </a:xfrm>
            <a:custGeom>
              <a:avLst/>
              <a:gdLst>
                <a:gd name="T0" fmla="*/ 14 w 9"/>
                <a:gd name="T1" fmla="*/ 0 h 3"/>
                <a:gd name="T2" fmla="*/ 21 w 9"/>
                <a:gd name="T3" fmla="*/ 0 h 3"/>
                <a:gd name="T4" fmla="*/ 14 w 9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3">
                  <a:moveTo>
                    <a:pt x="6" y="0"/>
                  </a:moveTo>
                  <a:cubicBezTo>
                    <a:pt x="7" y="0"/>
                    <a:pt x="8" y="0"/>
                    <a:pt x="9" y="0"/>
                  </a:cubicBezTo>
                  <a:cubicBezTo>
                    <a:pt x="9" y="3"/>
                    <a:pt x="0" y="0"/>
                    <a:pt x="6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5283183" y="1483621"/>
              <a:ext cx="147523" cy="114212"/>
            </a:xfrm>
            <a:custGeom>
              <a:avLst/>
              <a:gdLst>
                <a:gd name="T0" fmla="*/ 17 w 26"/>
                <a:gd name="T1" fmla="*/ 2 h 20"/>
                <a:gd name="T2" fmla="*/ 19 w 26"/>
                <a:gd name="T3" fmla="*/ 5 h 20"/>
                <a:gd name="T4" fmla="*/ 36 w 26"/>
                <a:gd name="T5" fmla="*/ 12 h 20"/>
                <a:gd name="T6" fmla="*/ 45 w 26"/>
                <a:gd name="T7" fmla="*/ 7 h 20"/>
                <a:gd name="T8" fmla="*/ 62 w 26"/>
                <a:gd name="T9" fmla="*/ 10 h 20"/>
                <a:gd name="T10" fmla="*/ 55 w 26"/>
                <a:gd name="T11" fmla="*/ 24 h 20"/>
                <a:gd name="T12" fmla="*/ 33 w 26"/>
                <a:gd name="T13" fmla="*/ 29 h 20"/>
                <a:gd name="T14" fmla="*/ 33 w 26"/>
                <a:gd name="T15" fmla="*/ 34 h 20"/>
                <a:gd name="T16" fmla="*/ 29 w 26"/>
                <a:gd name="T17" fmla="*/ 38 h 20"/>
                <a:gd name="T18" fmla="*/ 19 w 26"/>
                <a:gd name="T19" fmla="*/ 41 h 20"/>
                <a:gd name="T20" fmla="*/ 7 w 26"/>
                <a:gd name="T21" fmla="*/ 36 h 20"/>
                <a:gd name="T22" fmla="*/ 0 w 26"/>
                <a:gd name="T23" fmla="*/ 12 h 20"/>
                <a:gd name="T24" fmla="*/ 17 w 26"/>
                <a:gd name="T25" fmla="*/ 2 h 2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0">
                  <a:moveTo>
                    <a:pt x="7" y="1"/>
                  </a:moveTo>
                  <a:cubicBezTo>
                    <a:pt x="8" y="0"/>
                    <a:pt x="8" y="1"/>
                    <a:pt x="8" y="2"/>
                  </a:cubicBezTo>
                  <a:cubicBezTo>
                    <a:pt x="9" y="4"/>
                    <a:pt x="13" y="4"/>
                    <a:pt x="15" y="5"/>
                  </a:cubicBezTo>
                  <a:cubicBezTo>
                    <a:pt x="17" y="6"/>
                    <a:pt x="18" y="3"/>
                    <a:pt x="19" y="3"/>
                  </a:cubicBezTo>
                  <a:cubicBezTo>
                    <a:pt x="20" y="3"/>
                    <a:pt x="22" y="5"/>
                    <a:pt x="26" y="4"/>
                  </a:cubicBezTo>
                  <a:cubicBezTo>
                    <a:pt x="25" y="5"/>
                    <a:pt x="20" y="8"/>
                    <a:pt x="23" y="10"/>
                  </a:cubicBezTo>
                  <a:cubicBezTo>
                    <a:pt x="22" y="13"/>
                    <a:pt x="18" y="13"/>
                    <a:pt x="14" y="12"/>
                  </a:cubicBezTo>
                  <a:cubicBezTo>
                    <a:pt x="13" y="13"/>
                    <a:pt x="13" y="14"/>
                    <a:pt x="14" y="14"/>
                  </a:cubicBezTo>
                  <a:cubicBezTo>
                    <a:pt x="15" y="16"/>
                    <a:pt x="7" y="14"/>
                    <a:pt x="12" y="16"/>
                  </a:cubicBezTo>
                  <a:cubicBezTo>
                    <a:pt x="12" y="20"/>
                    <a:pt x="8" y="14"/>
                    <a:pt x="8" y="17"/>
                  </a:cubicBezTo>
                  <a:cubicBezTo>
                    <a:pt x="6" y="17"/>
                    <a:pt x="7" y="13"/>
                    <a:pt x="3" y="15"/>
                  </a:cubicBezTo>
                  <a:cubicBezTo>
                    <a:pt x="3" y="11"/>
                    <a:pt x="3" y="7"/>
                    <a:pt x="0" y="5"/>
                  </a:cubicBezTo>
                  <a:cubicBezTo>
                    <a:pt x="1" y="3"/>
                    <a:pt x="8" y="5"/>
                    <a:pt x="7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8351481" y="1503732"/>
              <a:ext cx="38071" cy="28553"/>
            </a:xfrm>
            <a:custGeom>
              <a:avLst/>
              <a:gdLst>
                <a:gd name="T0" fmla="*/ 9 w 7"/>
                <a:gd name="T1" fmla="*/ 0 h 5"/>
                <a:gd name="T2" fmla="*/ 11 w 7"/>
                <a:gd name="T3" fmla="*/ 12 h 5"/>
                <a:gd name="T4" fmla="*/ 0 w 7"/>
                <a:gd name="T5" fmla="*/ 10 h 5"/>
                <a:gd name="T6" fmla="*/ 9 w 7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" h="5">
                  <a:moveTo>
                    <a:pt x="4" y="0"/>
                  </a:moveTo>
                  <a:cubicBezTo>
                    <a:pt x="7" y="1"/>
                    <a:pt x="5" y="2"/>
                    <a:pt x="5" y="5"/>
                  </a:cubicBezTo>
                  <a:cubicBezTo>
                    <a:pt x="4" y="4"/>
                    <a:pt x="2" y="3"/>
                    <a:pt x="0" y="4"/>
                  </a:cubicBezTo>
                  <a:cubicBezTo>
                    <a:pt x="1" y="1"/>
                    <a:pt x="4" y="3"/>
                    <a:pt x="4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5440224" y="1500278"/>
              <a:ext cx="69004" cy="61865"/>
            </a:xfrm>
            <a:custGeom>
              <a:avLst/>
              <a:gdLst>
                <a:gd name="T0" fmla="*/ 0 w 12"/>
                <a:gd name="T1" fmla="*/ 9 h 11"/>
                <a:gd name="T2" fmla="*/ 29 w 12"/>
                <a:gd name="T3" fmla="*/ 14 h 11"/>
                <a:gd name="T4" fmla="*/ 17 w 12"/>
                <a:gd name="T5" fmla="*/ 26 h 11"/>
                <a:gd name="T6" fmla="*/ 12 w 12"/>
                <a:gd name="T7" fmla="*/ 19 h 11"/>
                <a:gd name="T8" fmla="*/ 5 w 12"/>
                <a:gd name="T9" fmla="*/ 19 h 11"/>
                <a:gd name="T10" fmla="*/ 0 w 12"/>
                <a:gd name="T11" fmla="*/ 9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11">
                  <a:moveTo>
                    <a:pt x="0" y="4"/>
                  </a:moveTo>
                  <a:cubicBezTo>
                    <a:pt x="4" y="0"/>
                    <a:pt x="10" y="4"/>
                    <a:pt x="12" y="6"/>
                  </a:cubicBezTo>
                  <a:cubicBezTo>
                    <a:pt x="12" y="9"/>
                    <a:pt x="6" y="7"/>
                    <a:pt x="7" y="11"/>
                  </a:cubicBezTo>
                  <a:cubicBezTo>
                    <a:pt x="6" y="11"/>
                    <a:pt x="6" y="9"/>
                    <a:pt x="5" y="8"/>
                  </a:cubicBezTo>
                  <a:cubicBezTo>
                    <a:pt x="4" y="8"/>
                    <a:pt x="3" y="9"/>
                    <a:pt x="2" y="8"/>
                  </a:cubicBezTo>
                  <a:cubicBezTo>
                    <a:pt x="1" y="7"/>
                    <a:pt x="3" y="4"/>
                    <a:pt x="0" y="4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5525883" y="1524072"/>
              <a:ext cx="99935" cy="49967"/>
            </a:xfrm>
            <a:custGeom>
              <a:avLst/>
              <a:gdLst>
                <a:gd name="T0" fmla="*/ 5 w 18"/>
                <a:gd name="T1" fmla="*/ 2 h 9"/>
                <a:gd name="T2" fmla="*/ 9 w 18"/>
                <a:gd name="T3" fmla="*/ 2 h 9"/>
                <a:gd name="T4" fmla="*/ 23 w 18"/>
                <a:gd name="T5" fmla="*/ 7 h 9"/>
                <a:gd name="T6" fmla="*/ 37 w 18"/>
                <a:gd name="T7" fmla="*/ 12 h 9"/>
                <a:gd name="T8" fmla="*/ 42 w 18"/>
                <a:gd name="T9" fmla="*/ 19 h 9"/>
                <a:gd name="T10" fmla="*/ 9 w 18"/>
                <a:gd name="T11" fmla="*/ 12 h 9"/>
                <a:gd name="T12" fmla="*/ 5 w 18"/>
                <a:gd name="T13" fmla="*/ 2 h 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9">
                  <a:moveTo>
                    <a:pt x="2" y="1"/>
                  </a:moveTo>
                  <a:cubicBezTo>
                    <a:pt x="2" y="1"/>
                    <a:pt x="3" y="1"/>
                    <a:pt x="4" y="1"/>
                  </a:cubicBezTo>
                  <a:cubicBezTo>
                    <a:pt x="8" y="0"/>
                    <a:pt x="7" y="3"/>
                    <a:pt x="10" y="3"/>
                  </a:cubicBezTo>
                  <a:cubicBezTo>
                    <a:pt x="12" y="4"/>
                    <a:pt x="14" y="4"/>
                    <a:pt x="16" y="5"/>
                  </a:cubicBezTo>
                  <a:cubicBezTo>
                    <a:pt x="17" y="6"/>
                    <a:pt x="18" y="5"/>
                    <a:pt x="18" y="8"/>
                  </a:cubicBezTo>
                  <a:cubicBezTo>
                    <a:pt x="11" y="9"/>
                    <a:pt x="9" y="6"/>
                    <a:pt x="4" y="5"/>
                  </a:cubicBezTo>
                  <a:cubicBezTo>
                    <a:pt x="5" y="2"/>
                    <a:pt x="0" y="5"/>
                    <a:pt x="2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2" name="Freeform 29"/>
            <p:cNvSpPr>
              <a:spLocks/>
            </p:cNvSpPr>
            <p:nvPr/>
          </p:nvSpPr>
          <p:spPr bwMode="auto">
            <a:xfrm>
              <a:off x="8801191" y="1610805"/>
              <a:ext cx="166559" cy="135626"/>
            </a:xfrm>
            <a:custGeom>
              <a:avLst/>
              <a:gdLst>
                <a:gd name="T0" fmla="*/ 23 w 30"/>
                <a:gd name="T1" fmla="*/ 12 h 24"/>
                <a:gd name="T2" fmla="*/ 23 w 30"/>
                <a:gd name="T3" fmla="*/ 7 h 24"/>
                <a:gd name="T4" fmla="*/ 54 w 30"/>
                <a:gd name="T5" fmla="*/ 0 h 24"/>
                <a:gd name="T6" fmla="*/ 58 w 30"/>
                <a:gd name="T7" fmla="*/ 12 h 24"/>
                <a:gd name="T8" fmla="*/ 54 w 30"/>
                <a:gd name="T9" fmla="*/ 19 h 24"/>
                <a:gd name="T10" fmla="*/ 68 w 30"/>
                <a:gd name="T11" fmla="*/ 21 h 24"/>
                <a:gd name="T12" fmla="*/ 70 w 30"/>
                <a:gd name="T13" fmla="*/ 45 h 24"/>
                <a:gd name="T14" fmla="*/ 61 w 30"/>
                <a:gd name="T15" fmla="*/ 45 h 24"/>
                <a:gd name="T16" fmla="*/ 61 w 30"/>
                <a:gd name="T17" fmla="*/ 50 h 24"/>
                <a:gd name="T18" fmla="*/ 54 w 30"/>
                <a:gd name="T19" fmla="*/ 50 h 24"/>
                <a:gd name="T20" fmla="*/ 44 w 30"/>
                <a:gd name="T21" fmla="*/ 55 h 24"/>
                <a:gd name="T22" fmla="*/ 37 w 30"/>
                <a:gd name="T23" fmla="*/ 48 h 24"/>
                <a:gd name="T24" fmla="*/ 28 w 30"/>
                <a:gd name="T25" fmla="*/ 38 h 24"/>
                <a:gd name="T26" fmla="*/ 23 w 30"/>
                <a:gd name="T27" fmla="*/ 33 h 24"/>
                <a:gd name="T28" fmla="*/ 9 w 30"/>
                <a:gd name="T29" fmla="*/ 31 h 24"/>
                <a:gd name="T30" fmla="*/ 0 w 30"/>
                <a:gd name="T31" fmla="*/ 24 h 24"/>
                <a:gd name="T32" fmla="*/ 28 w 30"/>
                <a:gd name="T33" fmla="*/ 29 h 24"/>
                <a:gd name="T34" fmla="*/ 30 w 30"/>
                <a:gd name="T35" fmla="*/ 17 h 24"/>
                <a:gd name="T36" fmla="*/ 21 w 30"/>
                <a:gd name="T37" fmla="*/ 7 h 24"/>
                <a:gd name="T38" fmla="*/ 23 w 30"/>
                <a:gd name="T39" fmla="*/ 12 h 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0" h="24">
                  <a:moveTo>
                    <a:pt x="10" y="5"/>
                  </a:moveTo>
                  <a:cubicBezTo>
                    <a:pt x="11" y="4"/>
                    <a:pt x="11" y="3"/>
                    <a:pt x="10" y="3"/>
                  </a:cubicBezTo>
                  <a:cubicBezTo>
                    <a:pt x="13" y="1"/>
                    <a:pt x="21" y="4"/>
                    <a:pt x="23" y="0"/>
                  </a:cubicBezTo>
                  <a:cubicBezTo>
                    <a:pt x="24" y="1"/>
                    <a:pt x="25" y="2"/>
                    <a:pt x="25" y="5"/>
                  </a:cubicBezTo>
                  <a:cubicBezTo>
                    <a:pt x="26" y="7"/>
                    <a:pt x="23" y="6"/>
                    <a:pt x="23" y="8"/>
                  </a:cubicBezTo>
                  <a:cubicBezTo>
                    <a:pt x="24" y="12"/>
                    <a:pt x="26" y="10"/>
                    <a:pt x="29" y="9"/>
                  </a:cubicBezTo>
                  <a:cubicBezTo>
                    <a:pt x="30" y="14"/>
                    <a:pt x="29" y="14"/>
                    <a:pt x="30" y="19"/>
                  </a:cubicBezTo>
                  <a:cubicBezTo>
                    <a:pt x="29" y="19"/>
                    <a:pt x="27" y="18"/>
                    <a:pt x="26" y="19"/>
                  </a:cubicBezTo>
                  <a:cubicBezTo>
                    <a:pt x="26" y="19"/>
                    <a:pt x="27" y="21"/>
                    <a:pt x="26" y="21"/>
                  </a:cubicBezTo>
                  <a:cubicBezTo>
                    <a:pt x="25" y="22"/>
                    <a:pt x="24" y="21"/>
                    <a:pt x="23" y="21"/>
                  </a:cubicBezTo>
                  <a:cubicBezTo>
                    <a:pt x="21" y="21"/>
                    <a:pt x="21" y="23"/>
                    <a:pt x="19" y="23"/>
                  </a:cubicBezTo>
                  <a:cubicBezTo>
                    <a:pt x="17" y="24"/>
                    <a:pt x="17" y="21"/>
                    <a:pt x="16" y="20"/>
                  </a:cubicBezTo>
                  <a:cubicBezTo>
                    <a:pt x="15" y="19"/>
                    <a:pt x="11" y="19"/>
                    <a:pt x="12" y="16"/>
                  </a:cubicBezTo>
                  <a:cubicBezTo>
                    <a:pt x="10" y="17"/>
                    <a:pt x="10" y="15"/>
                    <a:pt x="10" y="14"/>
                  </a:cubicBezTo>
                  <a:cubicBezTo>
                    <a:pt x="8" y="15"/>
                    <a:pt x="6" y="14"/>
                    <a:pt x="4" y="13"/>
                  </a:cubicBezTo>
                  <a:cubicBezTo>
                    <a:pt x="2" y="12"/>
                    <a:pt x="0" y="13"/>
                    <a:pt x="0" y="10"/>
                  </a:cubicBezTo>
                  <a:cubicBezTo>
                    <a:pt x="6" y="10"/>
                    <a:pt x="7" y="12"/>
                    <a:pt x="12" y="12"/>
                  </a:cubicBezTo>
                  <a:cubicBezTo>
                    <a:pt x="14" y="11"/>
                    <a:pt x="13" y="9"/>
                    <a:pt x="13" y="7"/>
                  </a:cubicBezTo>
                  <a:cubicBezTo>
                    <a:pt x="14" y="4"/>
                    <a:pt x="7" y="8"/>
                    <a:pt x="9" y="3"/>
                  </a:cubicBezTo>
                  <a:cubicBezTo>
                    <a:pt x="10" y="3"/>
                    <a:pt x="10" y="4"/>
                    <a:pt x="10" y="5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3" name="Freeform 30"/>
            <p:cNvSpPr>
              <a:spLocks/>
            </p:cNvSpPr>
            <p:nvPr/>
          </p:nvSpPr>
          <p:spPr bwMode="auto">
            <a:xfrm>
              <a:off x="9396043" y="1622703"/>
              <a:ext cx="102315" cy="45208"/>
            </a:xfrm>
            <a:custGeom>
              <a:avLst/>
              <a:gdLst>
                <a:gd name="T0" fmla="*/ 0 w 18"/>
                <a:gd name="T1" fmla="*/ 2 h 8"/>
                <a:gd name="T2" fmla="*/ 12 w 18"/>
                <a:gd name="T3" fmla="*/ 0 h 8"/>
                <a:gd name="T4" fmla="*/ 43 w 18"/>
                <a:gd name="T5" fmla="*/ 10 h 8"/>
                <a:gd name="T6" fmla="*/ 41 w 18"/>
                <a:gd name="T7" fmla="*/ 19 h 8"/>
                <a:gd name="T8" fmla="*/ 10 w 18"/>
                <a:gd name="T9" fmla="*/ 10 h 8"/>
                <a:gd name="T10" fmla="*/ 0 w 18"/>
                <a:gd name="T11" fmla="*/ 2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8">
                  <a:moveTo>
                    <a:pt x="0" y="1"/>
                  </a:moveTo>
                  <a:cubicBezTo>
                    <a:pt x="1" y="0"/>
                    <a:pt x="3" y="0"/>
                    <a:pt x="5" y="0"/>
                  </a:cubicBezTo>
                  <a:cubicBezTo>
                    <a:pt x="9" y="1"/>
                    <a:pt x="14" y="3"/>
                    <a:pt x="18" y="4"/>
                  </a:cubicBezTo>
                  <a:cubicBezTo>
                    <a:pt x="18" y="6"/>
                    <a:pt x="17" y="6"/>
                    <a:pt x="17" y="8"/>
                  </a:cubicBezTo>
                  <a:cubicBezTo>
                    <a:pt x="10" y="8"/>
                    <a:pt x="8" y="7"/>
                    <a:pt x="4" y="4"/>
                  </a:cubicBezTo>
                  <a:cubicBezTo>
                    <a:pt x="3" y="3"/>
                    <a:pt x="3" y="1"/>
                    <a:pt x="0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4" name="Freeform 31"/>
            <p:cNvSpPr>
              <a:spLocks/>
            </p:cNvSpPr>
            <p:nvPr/>
          </p:nvSpPr>
          <p:spPr bwMode="auto">
            <a:xfrm>
              <a:off x="5373600" y="1619248"/>
              <a:ext cx="66623" cy="28553"/>
            </a:xfrm>
            <a:custGeom>
              <a:avLst/>
              <a:gdLst>
                <a:gd name="T0" fmla="*/ 28 w 12"/>
                <a:gd name="T1" fmla="*/ 10 h 5"/>
                <a:gd name="T2" fmla="*/ 0 w 12"/>
                <a:gd name="T3" fmla="*/ 7 h 5"/>
                <a:gd name="T4" fmla="*/ 9 w 12"/>
                <a:gd name="T5" fmla="*/ 0 h 5"/>
                <a:gd name="T6" fmla="*/ 28 w 12"/>
                <a:gd name="T7" fmla="*/ 1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5">
                  <a:moveTo>
                    <a:pt x="12" y="4"/>
                  </a:moveTo>
                  <a:cubicBezTo>
                    <a:pt x="11" y="5"/>
                    <a:pt x="3" y="4"/>
                    <a:pt x="0" y="3"/>
                  </a:cubicBezTo>
                  <a:cubicBezTo>
                    <a:pt x="1" y="1"/>
                    <a:pt x="4" y="2"/>
                    <a:pt x="4" y="0"/>
                  </a:cubicBezTo>
                  <a:cubicBezTo>
                    <a:pt x="7" y="1"/>
                    <a:pt x="12" y="0"/>
                    <a:pt x="12" y="4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10126522" y="1767846"/>
              <a:ext cx="57106" cy="35690"/>
            </a:xfrm>
            <a:custGeom>
              <a:avLst/>
              <a:gdLst>
                <a:gd name="T0" fmla="*/ 22 w 10"/>
                <a:gd name="T1" fmla="*/ 13 h 6"/>
                <a:gd name="T2" fmla="*/ 0 w 10"/>
                <a:gd name="T3" fmla="*/ 5 h 6"/>
                <a:gd name="T4" fmla="*/ 22 w 10"/>
                <a:gd name="T5" fmla="*/ 13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6">
                  <a:moveTo>
                    <a:pt x="9" y="5"/>
                  </a:moveTo>
                  <a:cubicBezTo>
                    <a:pt x="4" y="6"/>
                    <a:pt x="5" y="2"/>
                    <a:pt x="0" y="2"/>
                  </a:cubicBezTo>
                  <a:cubicBezTo>
                    <a:pt x="2" y="0"/>
                    <a:pt x="10" y="1"/>
                    <a:pt x="9" y="5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6" name="Freeform 33"/>
            <p:cNvSpPr>
              <a:spLocks/>
            </p:cNvSpPr>
            <p:nvPr/>
          </p:nvSpPr>
          <p:spPr bwMode="auto">
            <a:xfrm>
              <a:off x="10088451" y="1808297"/>
              <a:ext cx="78521" cy="38071"/>
            </a:xfrm>
            <a:custGeom>
              <a:avLst/>
              <a:gdLst>
                <a:gd name="T0" fmla="*/ 33 w 14"/>
                <a:gd name="T1" fmla="*/ 9 h 7"/>
                <a:gd name="T2" fmla="*/ 5 w 14"/>
                <a:gd name="T3" fmla="*/ 9 h 7"/>
                <a:gd name="T4" fmla="*/ 14 w 14"/>
                <a:gd name="T5" fmla="*/ 0 h 7"/>
                <a:gd name="T6" fmla="*/ 33 w 14"/>
                <a:gd name="T7" fmla="*/ 9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3" y="7"/>
                    <a:pt x="4" y="7"/>
                    <a:pt x="2" y="4"/>
                  </a:cubicBezTo>
                  <a:cubicBezTo>
                    <a:pt x="0" y="0"/>
                    <a:pt x="6" y="3"/>
                    <a:pt x="6" y="0"/>
                  </a:cubicBezTo>
                  <a:cubicBezTo>
                    <a:pt x="8" y="2"/>
                    <a:pt x="10" y="3"/>
                    <a:pt x="14" y="4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9" name="Freeform 34"/>
            <p:cNvSpPr>
              <a:spLocks/>
            </p:cNvSpPr>
            <p:nvPr/>
          </p:nvSpPr>
          <p:spPr bwMode="auto">
            <a:xfrm>
              <a:off x="2877600" y="1833395"/>
              <a:ext cx="49968" cy="38071"/>
            </a:xfrm>
            <a:custGeom>
              <a:avLst/>
              <a:gdLst>
                <a:gd name="T0" fmla="*/ 9 w 9"/>
                <a:gd name="T1" fmla="*/ 0 h 7"/>
                <a:gd name="T2" fmla="*/ 21 w 9"/>
                <a:gd name="T3" fmla="*/ 11 h 7"/>
                <a:gd name="T4" fmla="*/ 7 w 9"/>
                <a:gd name="T5" fmla="*/ 16 h 7"/>
                <a:gd name="T6" fmla="*/ 5 w 9"/>
                <a:gd name="T7" fmla="*/ 2 h 7"/>
                <a:gd name="T8" fmla="*/ 9 w 9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cubicBezTo>
                    <a:pt x="7" y="0"/>
                    <a:pt x="9" y="2"/>
                    <a:pt x="9" y="5"/>
                  </a:cubicBezTo>
                  <a:cubicBezTo>
                    <a:pt x="6" y="4"/>
                    <a:pt x="3" y="4"/>
                    <a:pt x="3" y="7"/>
                  </a:cubicBezTo>
                  <a:cubicBezTo>
                    <a:pt x="0" y="7"/>
                    <a:pt x="2" y="3"/>
                    <a:pt x="2" y="1"/>
                  </a:cubicBezTo>
                  <a:cubicBezTo>
                    <a:pt x="3" y="1"/>
                    <a:pt x="4" y="1"/>
                    <a:pt x="4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0" name="Freeform 35"/>
            <p:cNvSpPr>
              <a:spLocks/>
            </p:cNvSpPr>
            <p:nvPr/>
          </p:nvSpPr>
          <p:spPr bwMode="auto">
            <a:xfrm>
              <a:off x="8648909" y="1858264"/>
              <a:ext cx="49968" cy="40449"/>
            </a:xfrm>
            <a:custGeom>
              <a:avLst/>
              <a:gdLst>
                <a:gd name="T0" fmla="*/ 21 w 9"/>
                <a:gd name="T1" fmla="*/ 12 h 7"/>
                <a:gd name="T2" fmla="*/ 0 w 9"/>
                <a:gd name="T3" fmla="*/ 17 h 7"/>
                <a:gd name="T4" fmla="*/ 21 w 9"/>
                <a:gd name="T5" fmla="*/ 12 h 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7">
                  <a:moveTo>
                    <a:pt x="9" y="5"/>
                  </a:moveTo>
                  <a:cubicBezTo>
                    <a:pt x="5" y="5"/>
                    <a:pt x="3" y="6"/>
                    <a:pt x="0" y="7"/>
                  </a:cubicBezTo>
                  <a:cubicBezTo>
                    <a:pt x="1" y="4"/>
                    <a:pt x="9" y="0"/>
                    <a:pt x="9" y="5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1" name="Freeform 36"/>
            <p:cNvSpPr>
              <a:spLocks/>
            </p:cNvSpPr>
            <p:nvPr/>
          </p:nvSpPr>
          <p:spPr bwMode="auto">
            <a:xfrm>
              <a:off x="9479322" y="1886817"/>
              <a:ext cx="85659" cy="49967"/>
            </a:xfrm>
            <a:custGeom>
              <a:avLst/>
              <a:gdLst>
                <a:gd name="T0" fmla="*/ 29 w 15"/>
                <a:gd name="T1" fmla="*/ 5 h 9"/>
                <a:gd name="T2" fmla="*/ 34 w 15"/>
                <a:gd name="T3" fmla="*/ 21 h 9"/>
                <a:gd name="T4" fmla="*/ 5 w 15"/>
                <a:gd name="T5" fmla="*/ 14 h 9"/>
                <a:gd name="T6" fmla="*/ 10 w 15"/>
                <a:gd name="T7" fmla="*/ 5 h 9"/>
                <a:gd name="T8" fmla="*/ 29 w 15"/>
                <a:gd name="T9" fmla="*/ 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" h="9">
                  <a:moveTo>
                    <a:pt x="12" y="2"/>
                  </a:moveTo>
                  <a:cubicBezTo>
                    <a:pt x="14" y="3"/>
                    <a:pt x="15" y="7"/>
                    <a:pt x="14" y="9"/>
                  </a:cubicBezTo>
                  <a:cubicBezTo>
                    <a:pt x="9" y="8"/>
                    <a:pt x="3" y="9"/>
                    <a:pt x="2" y="6"/>
                  </a:cubicBezTo>
                  <a:cubicBezTo>
                    <a:pt x="0" y="2"/>
                    <a:pt x="6" y="5"/>
                    <a:pt x="4" y="2"/>
                  </a:cubicBezTo>
                  <a:cubicBezTo>
                    <a:pt x="8" y="0"/>
                    <a:pt x="12" y="3"/>
                    <a:pt x="12" y="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2" name="Freeform 37"/>
            <p:cNvSpPr>
              <a:spLocks/>
            </p:cNvSpPr>
            <p:nvPr/>
          </p:nvSpPr>
          <p:spPr bwMode="auto">
            <a:xfrm>
              <a:off x="9453149" y="2027203"/>
              <a:ext cx="99935" cy="45208"/>
            </a:xfrm>
            <a:custGeom>
              <a:avLst/>
              <a:gdLst>
                <a:gd name="T0" fmla="*/ 37 w 18"/>
                <a:gd name="T1" fmla="*/ 10 h 8"/>
                <a:gd name="T2" fmla="*/ 28 w 18"/>
                <a:gd name="T3" fmla="*/ 14 h 8"/>
                <a:gd name="T4" fmla="*/ 16 w 18"/>
                <a:gd name="T5" fmla="*/ 17 h 8"/>
                <a:gd name="T6" fmla="*/ 5 w 18"/>
                <a:gd name="T7" fmla="*/ 14 h 8"/>
                <a:gd name="T8" fmla="*/ 7 w 18"/>
                <a:gd name="T9" fmla="*/ 5 h 8"/>
                <a:gd name="T10" fmla="*/ 16 w 18"/>
                <a:gd name="T11" fmla="*/ 0 h 8"/>
                <a:gd name="T12" fmla="*/ 37 w 18"/>
                <a:gd name="T13" fmla="*/ 1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" h="8">
                  <a:moveTo>
                    <a:pt x="16" y="4"/>
                  </a:moveTo>
                  <a:cubicBezTo>
                    <a:pt x="18" y="7"/>
                    <a:pt x="13" y="6"/>
                    <a:pt x="12" y="6"/>
                  </a:cubicBezTo>
                  <a:cubicBezTo>
                    <a:pt x="11" y="6"/>
                    <a:pt x="8" y="8"/>
                    <a:pt x="7" y="7"/>
                  </a:cubicBezTo>
                  <a:cubicBezTo>
                    <a:pt x="6" y="6"/>
                    <a:pt x="4" y="7"/>
                    <a:pt x="2" y="6"/>
                  </a:cubicBezTo>
                  <a:cubicBezTo>
                    <a:pt x="0" y="3"/>
                    <a:pt x="7" y="4"/>
                    <a:pt x="3" y="2"/>
                  </a:cubicBezTo>
                  <a:cubicBezTo>
                    <a:pt x="4" y="1"/>
                    <a:pt x="7" y="2"/>
                    <a:pt x="7" y="0"/>
                  </a:cubicBezTo>
                  <a:cubicBezTo>
                    <a:pt x="10" y="1"/>
                    <a:pt x="14" y="2"/>
                    <a:pt x="16" y="4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3" name="Freeform 38"/>
            <p:cNvSpPr>
              <a:spLocks/>
            </p:cNvSpPr>
            <p:nvPr/>
          </p:nvSpPr>
          <p:spPr bwMode="auto">
            <a:xfrm>
              <a:off x="9453149" y="2100964"/>
              <a:ext cx="49968" cy="21414"/>
            </a:xfrm>
            <a:custGeom>
              <a:avLst/>
              <a:gdLst>
                <a:gd name="T0" fmla="*/ 16 w 9"/>
                <a:gd name="T1" fmla="*/ 9 h 4"/>
                <a:gd name="T2" fmla="*/ 5 w 9"/>
                <a:gd name="T3" fmla="*/ 9 h 4"/>
                <a:gd name="T4" fmla="*/ 16 w 9"/>
                <a:gd name="T5" fmla="*/ 9 h 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4">
                  <a:moveTo>
                    <a:pt x="7" y="4"/>
                  </a:moveTo>
                  <a:cubicBezTo>
                    <a:pt x="5" y="2"/>
                    <a:pt x="5" y="4"/>
                    <a:pt x="2" y="4"/>
                  </a:cubicBezTo>
                  <a:cubicBezTo>
                    <a:pt x="0" y="0"/>
                    <a:pt x="9" y="0"/>
                    <a:pt x="7" y="4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4" name="Freeform 39"/>
            <p:cNvSpPr>
              <a:spLocks/>
            </p:cNvSpPr>
            <p:nvPr/>
          </p:nvSpPr>
          <p:spPr bwMode="auto">
            <a:xfrm>
              <a:off x="9305626" y="2129517"/>
              <a:ext cx="57106" cy="33312"/>
            </a:xfrm>
            <a:custGeom>
              <a:avLst/>
              <a:gdLst>
                <a:gd name="T0" fmla="*/ 19 w 10"/>
                <a:gd name="T1" fmla="*/ 2 h 6"/>
                <a:gd name="T2" fmla="*/ 22 w 10"/>
                <a:gd name="T3" fmla="*/ 7 h 6"/>
                <a:gd name="T4" fmla="*/ 12 w 10"/>
                <a:gd name="T5" fmla="*/ 9 h 6"/>
                <a:gd name="T6" fmla="*/ 0 w 10"/>
                <a:gd name="T7" fmla="*/ 9 h 6"/>
                <a:gd name="T8" fmla="*/ 19 w 10"/>
                <a:gd name="T9" fmla="*/ 2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6">
                  <a:moveTo>
                    <a:pt x="8" y="1"/>
                  </a:moveTo>
                  <a:cubicBezTo>
                    <a:pt x="8" y="2"/>
                    <a:pt x="8" y="3"/>
                    <a:pt x="9" y="3"/>
                  </a:cubicBezTo>
                  <a:cubicBezTo>
                    <a:pt x="10" y="5"/>
                    <a:pt x="5" y="3"/>
                    <a:pt x="5" y="4"/>
                  </a:cubicBezTo>
                  <a:cubicBezTo>
                    <a:pt x="3" y="6"/>
                    <a:pt x="4" y="4"/>
                    <a:pt x="0" y="4"/>
                  </a:cubicBezTo>
                  <a:cubicBezTo>
                    <a:pt x="2" y="3"/>
                    <a:pt x="4" y="0"/>
                    <a:pt x="8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5" name="Freeform 40"/>
            <p:cNvSpPr>
              <a:spLocks/>
            </p:cNvSpPr>
            <p:nvPr/>
          </p:nvSpPr>
          <p:spPr bwMode="auto">
            <a:xfrm>
              <a:off x="9407940" y="2162829"/>
              <a:ext cx="16657" cy="33312"/>
            </a:xfrm>
            <a:custGeom>
              <a:avLst/>
              <a:gdLst>
                <a:gd name="T0" fmla="*/ 2 w 3"/>
                <a:gd name="T1" fmla="*/ 0 h 6"/>
                <a:gd name="T2" fmla="*/ 7 w 3"/>
                <a:gd name="T3" fmla="*/ 9 h 6"/>
                <a:gd name="T4" fmla="*/ 2 w 3"/>
                <a:gd name="T5" fmla="*/ 0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3" y="0"/>
                    <a:pt x="3" y="2"/>
                    <a:pt x="3" y="4"/>
                  </a:cubicBezTo>
                  <a:cubicBezTo>
                    <a:pt x="0" y="6"/>
                    <a:pt x="1" y="2"/>
                    <a:pt x="1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6" name="Freeform 41"/>
            <p:cNvSpPr>
              <a:spLocks/>
            </p:cNvSpPr>
            <p:nvPr/>
          </p:nvSpPr>
          <p:spPr bwMode="auto">
            <a:xfrm>
              <a:off x="1309568" y="2433007"/>
              <a:ext cx="118971" cy="142765"/>
            </a:xfrm>
            <a:custGeom>
              <a:avLst/>
              <a:gdLst>
                <a:gd name="T0" fmla="*/ 19 w 21"/>
                <a:gd name="T1" fmla="*/ 0 h 25"/>
                <a:gd name="T2" fmla="*/ 21 w 21"/>
                <a:gd name="T3" fmla="*/ 2 h 25"/>
                <a:gd name="T4" fmla="*/ 40 w 21"/>
                <a:gd name="T5" fmla="*/ 2 h 25"/>
                <a:gd name="T6" fmla="*/ 50 w 21"/>
                <a:gd name="T7" fmla="*/ 10 h 25"/>
                <a:gd name="T8" fmla="*/ 45 w 21"/>
                <a:gd name="T9" fmla="*/ 14 h 25"/>
                <a:gd name="T10" fmla="*/ 40 w 21"/>
                <a:gd name="T11" fmla="*/ 17 h 25"/>
                <a:gd name="T12" fmla="*/ 45 w 21"/>
                <a:gd name="T13" fmla="*/ 31 h 25"/>
                <a:gd name="T14" fmla="*/ 43 w 21"/>
                <a:gd name="T15" fmla="*/ 46 h 25"/>
                <a:gd name="T16" fmla="*/ 29 w 21"/>
                <a:gd name="T17" fmla="*/ 46 h 25"/>
                <a:gd name="T18" fmla="*/ 26 w 21"/>
                <a:gd name="T19" fmla="*/ 53 h 25"/>
                <a:gd name="T20" fmla="*/ 21 w 21"/>
                <a:gd name="T21" fmla="*/ 60 h 25"/>
                <a:gd name="T22" fmla="*/ 5 w 21"/>
                <a:gd name="T23" fmla="*/ 60 h 25"/>
                <a:gd name="T24" fmla="*/ 10 w 21"/>
                <a:gd name="T25" fmla="*/ 43 h 25"/>
                <a:gd name="T26" fmla="*/ 10 w 21"/>
                <a:gd name="T27" fmla="*/ 31 h 25"/>
                <a:gd name="T28" fmla="*/ 5 w 21"/>
                <a:gd name="T29" fmla="*/ 17 h 25"/>
                <a:gd name="T30" fmla="*/ 14 w 21"/>
                <a:gd name="T31" fmla="*/ 19 h 25"/>
                <a:gd name="T32" fmla="*/ 19 w 21"/>
                <a:gd name="T33" fmla="*/ 0 h 2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" h="25">
                  <a:moveTo>
                    <a:pt x="8" y="0"/>
                  </a:moveTo>
                  <a:cubicBezTo>
                    <a:pt x="9" y="0"/>
                    <a:pt x="9" y="1"/>
                    <a:pt x="9" y="1"/>
                  </a:cubicBezTo>
                  <a:cubicBezTo>
                    <a:pt x="9" y="3"/>
                    <a:pt x="14" y="0"/>
                    <a:pt x="17" y="1"/>
                  </a:cubicBezTo>
                  <a:cubicBezTo>
                    <a:pt x="17" y="3"/>
                    <a:pt x="18" y="4"/>
                    <a:pt x="21" y="4"/>
                  </a:cubicBezTo>
                  <a:cubicBezTo>
                    <a:pt x="21" y="5"/>
                    <a:pt x="20" y="6"/>
                    <a:pt x="19" y="6"/>
                  </a:cubicBezTo>
                  <a:cubicBezTo>
                    <a:pt x="19" y="7"/>
                    <a:pt x="18" y="7"/>
                    <a:pt x="17" y="7"/>
                  </a:cubicBezTo>
                  <a:cubicBezTo>
                    <a:pt x="17" y="10"/>
                    <a:pt x="19" y="10"/>
                    <a:pt x="19" y="13"/>
                  </a:cubicBezTo>
                  <a:cubicBezTo>
                    <a:pt x="19" y="15"/>
                    <a:pt x="18" y="16"/>
                    <a:pt x="18" y="19"/>
                  </a:cubicBezTo>
                  <a:cubicBezTo>
                    <a:pt x="16" y="19"/>
                    <a:pt x="14" y="19"/>
                    <a:pt x="12" y="19"/>
                  </a:cubicBezTo>
                  <a:cubicBezTo>
                    <a:pt x="11" y="19"/>
                    <a:pt x="12" y="21"/>
                    <a:pt x="11" y="22"/>
                  </a:cubicBezTo>
                  <a:cubicBezTo>
                    <a:pt x="11" y="23"/>
                    <a:pt x="8" y="23"/>
                    <a:pt x="9" y="25"/>
                  </a:cubicBezTo>
                  <a:cubicBezTo>
                    <a:pt x="6" y="25"/>
                    <a:pt x="4" y="25"/>
                    <a:pt x="2" y="25"/>
                  </a:cubicBezTo>
                  <a:cubicBezTo>
                    <a:pt x="2" y="22"/>
                    <a:pt x="0" y="17"/>
                    <a:pt x="4" y="18"/>
                  </a:cubicBezTo>
                  <a:cubicBezTo>
                    <a:pt x="4" y="14"/>
                    <a:pt x="2" y="15"/>
                    <a:pt x="4" y="13"/>
                  </a:cubicBezTo>
                  <a:cubicBezTo>
                    <a:pt x="5" y="9"/>
                    <a:pt x="1" y="11"/>
                    <a:pt x="2" y="7"/>
                  </a:cubicBezTo>
                  <a:cubicBezTo>
                    <a:pt x="4" y="7"/>
                    <a:pt x="5" y="8"/>
                    <a:pt x="6" y="8"/>
                  </a:cubicBezTo>
                  <a:cubicBezTo>
                    <a:pt x="9" y="8"/>
                    <a:pt x="7" y="2"/>
                    <a:pt x="8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7" name="Freeform 42"/>
            <p:cNvSpPr>
              <a:spLocks/>
            </p:cNvSpPr>
            <p:nvPr/>
          </p:nvSpPr>
          <p:spPr bwMode="auto">
            <a:xfrm>
              <a:off x="7130845" y="2443599"/>
              <a:ext cx="33312" cy="33312"/>
            </a:xfrm>
            <a:custGeom>
              <a:avLst/>
              <a:gdLst>
                <a:gd name="T0" fmla="*/ 12 w 6"/>
                <a:gd name="T1" fmla="*/ 0 h 6"/>
                <a:gd name="T2" fmla="*/ 9 w 6"/>
                <a:gd name="T3" fmla="*/ 7 h 6"/>
                <a:gd name="T4" fmla="*/ 0 w 6"/>
                <a:gd name="T5" fmla="*/ 9 h 6"/>
                <a:gd name="T6" fmla="*/ 12 w 6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6">
                  <a:moveTo>
                    <a:pt x="5" y="0"/>
                  </a:moveTo>
                  <a:cubicBezTo>
                    <a:pt x="6" y="2"/>
                    <a:pt x="5" y="2"/>
                    <a:pt x="4" y="3"/>
                  </a:cubicBezTo>
                  <a:cubicBezTo>
                    <a:pt x="3" y="5"/>
                    <a:pt x="2" y="6"/>
                    <a:pt x="0" y="4"/>
                  </a:cubicBezTo>
                  <a:cubicBezTo>
                    <a:pt x="0" y="1"/>
                    <a:pt x="3" y="1"/>
                    <a:pt x="5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7989811" y="2472152"/>
              <a:ext cx="45210" cy="66624"/>
            </a:xfrm>
            <a:custGeom>
              <a:avLst/>
              <a:gdLst>
                <a:gd name="T0" fmla="*/ 5 w 8"/>
                <a:gd name="T1" fmla="*/ 0 h 12"/>
                <a:gd name="T2" fmla="*/ 19 w 8"/>
                <a:gd name="T3" fmla="*/ 19 h 12"/>
                <a:gd name="T4" fmla="*/ 7 w 8"/>
                <a:gd name="T5" fmla="*/ 14 h 12"/>
                <a:gd name="T6" fmla="*/ 5 w 8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" h="12">
                  <a:moveTo>
                    <a:pt x="2" y="0"/>
                  </a:moveTo>
                  <a:cubicBezTo>
                    <a:pt x="4" y="2"/>
                    <a:pt x="5" y="7"/>
                    <a:pt x="8" y="8"/>
                  </a:cubicBezTo>
                  <a:cubicBezTo>
                    <a:pt x="6" y="12"/>
                    <a:pt x="3" y="8"/>
                    <a:pt x="3" y="6"/>
                  </a:cubicBezTo>
                  <a:cubicBezTo>
                    <a:pt x="0" y="6"/>
                    <a:pt x="0" y="1"/>
                    <a:pt x="2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9" name="Freeform 44"/>
            <p:cNvSpPr>
              <a:spLocks/>
            </p:cNvSpPr>
            <p:nvPr/>
          </p:nvSpPr>
          <p:spPr bwMode="auto">
            <a:xfrm>
              <a:off x="5406912" y="2440144"/>
              <a:ext cx="69004" cy="309323"/>
            </a:xfrm>
            <a:custGeom>
              <a:avLst/>
              <a:gdLst>
                <a:gd name="T0" fmla="*/ 10 w 12"/>
                <a:gd name="T1" fmla="*/ 14 h 55"/>
                <a:gd name="T2" fmla="*/ 15 w 12"/>
                <a:gd name="T3" fmla="*/ 33 h 55"/>
                <a:gd name="T4" fmla="*/ 17 w 12"/>
                <a:gd name="T5" fmla="*/ 45 h 55"/>
                <a:gd name="T6" fmla="*/ 17 w 12"/>
                <a:gd name="T7" fmla="*/ 54 h 55"/>
                <a:gd name="T8" fmla="*/ 19 w 12"/>
                <a:gd name="T9" fmla="*/ 76 h 55"/>
                <a:gd name="T10" fmla="*/ 29 w 12"/>
                <a:gd name="T11" fmla="*/ 87 h 55"/>
                <a:gd name="T12" fmla="*/ 17 w 12"/>
                <a:gd name="T13" fmla="*/ 90 h 55"/>
                <a:gd name="T14" fmla="*/ 17 w 12"/>
                <a:gd name="T15" fmla="*/ 109 h 55"/>
                <a:gd name="T16" fmla="*/ 12 w 12"/>
                <a:gd name="T17" fmla="*/ 109 h 55"/>
                <a:gd name="T18" fmla="*/ 17 w 12"/>
                <a:gd name="T19" fmla="*/ 128 h 55"/>
                <a:gd name="T20" fmla="*/ 2 w 12"/>
                <a:gd name="T21" fmla="*/ 125 h 55"/>
                <a:gd name="T22" fmla="*/ 7 w 12"/>
                <a:gd name="T23" fmla="*/ 109 h 55"/>
                <a:gd name="T24" fmla="*/ 0 w 12"/>
                <a:gd name="T25" fmla="*/ 102 h 55"/>
                <a:gd name="T26" fmla="*/ 7 w 12"/>
                <a:gd name="T27" fmla="*/ 66 h 55"/>
                <a:gd name="T28" fmla="*/ 0 w 12"/>
                <a:gd name="T29" fmla="*/ 54 h 55"/>
                <a:gd name="T30" fmla="*/ 0 w 12"/>
                <a:gd name="T31" fmla="*/ 33 h 55"/>
                <a:gd name="T32" fmla="*/ 10 w 12"/>
                <a:gd name="T33" fmla="*/ 26 h 55"/>
                <a:gd name="T34" fmla="*/ 12 w 12"/>
                <a:gd name="T35" fmla="*/ 17 h 55"/>
                <a:gd name="T36" fmla="*/ 10 w 12"/>
                <a:gd name="T37" fmla="*/ 14 h 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" h="55">
                  <a:moveTo>
                    <a:pt x="4" y="6"/>
                  </a:moveTo>
                  <a:cubicBezTo>
                    <a:pt x="9" y="0"/>
                    <a:pt x="4" y="13"/>
                    <a:pt x="6" y="14"/>
                  </a:cubicBezTo>
                  <a:cubicBezTo>
                    <a:pt x="8" y="16"/>
                    <a:pt x="5" y="16"/>
                    <a:pt x="7" y="19"/>
                  </a:cubicBezTo>
                  <a:cubicBezTo>
                    <a:pt x="9" y="21"/>
                    <a:pt x="7" y="21"/>
                    <a:pt x="7" y="23"/>
                  </a:cubicBezTo>
                  <a:cubicBezTo>
                    <a:pt x="7" y="24"/>
                    <a:pt x="10" y="28"/>
                    <a:pt x="8" y="32"/>
                  </a:cubicBezTo>
                  <a:cubicBezTo>
                    <a:pt x="8" y="35"/>
                    <a:pt x="10" y="36"/>
                    <a:pt x="12" y="37"/>
                  </a:cubicBezTo>
                  <a:cubicBezTo>
                    <a:pt x="12" y="39"/>
                    <a:pt x="9" y="39"/>
                    <a:pt x="7" y="38"/>
                  </a:cubicBezTo>
                  <a:cubicBezTo>
                    <a:pt x="7" y="41"/>
                    <a:pt x="7" y="46"/>
                    <a:pt x="7" y="46"/>
                  </a:cubicBezTo>
                  <a:cubicBezTo>
                    <a:pt x="7" y="46"/>
                    <a:pt x="5" y="46"/>
                    <a:pt x="5" y="46"/>
                  </a:cubicBezTo>
                  <a:cubicBezTo>
                    <a:pt x="5" y="49"/>
                    <a:pt x="8" y="50"/>
                    <a:pt x="7" y="54"/>
                  </a:cubicBezTo>
                  <a:cubicBezTo>
                    <a:pt x="4" y="53"/>
                    <a:pt x="4" y="55"/>
                    <a:pt x="1" y="53"/>
                  </a:cubicBezTo>
                  <a:cubicBezTo>
                    <a:pt x="4" y="50"/>
                    <a:pt x="1" y="50"/>
                    <a:pt x="3" y="46"/>
                  </a:cubicBezTo>
                  <a:cubicBezTo>
                    <a:pt x="3" y="44"/>
                    <a:pt x="2" y="43"/>
                    <a:pt x="0" y="43"/>
                  </a:cubicBezTo>
                  <a:cubicBezTo>
                    <a:pt x="1" y="40"/>
                    <a:pt x="4" y="35"/>
                    <a:pt x="3" y="28"/>
                  </a:cubicBezTo>
                  <a:cubicBezTo>
                    <a:pt x="2" y="26"/>
                    <a:pt x="0" y="25"/>
                    <a:pt x="0" y="23"/>
                  </a:cubicBezTo>
                  <a:cubicBezTo>
                    <a:pt x="0" y="19"/>
                    <a:pt x="3" y="17"/>
                    <a:pt x="0" y="14"/>
                  </a:cubicBezTo>
                  <a:cubicBezTo>
                    <a:pt x="1" y="13"/>
                    <a:pt x="2" y="11"/>
                    <a:pt x="4" y="11"/>
                  </a:cubicBezTo>
                  <a:cubicBezTo>
                    <a:pt x="4" y="9"/>
                    <a:pt x="4" y="7"/>
                    <a:pt x="5" y="7"/>
                  </a:cubicBezTo>
                  <a:cubicBezTo>
                    <a:pt x="5" y="6"/>
                    <a:pt x="4" y="6"/>
                    <a:pt x="4" y="6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0" name="Freeform 45"/>
            <p:cNvSpPr>
              <a:spLocks/>
            </p:cNvSpPr>
            <p:nvPr/>
          </p:nvSpPr>
          <p:spPr bwMode="auto">
            <a:xfrm>
              <a:off x="7073739" y="2476911"/>
              <a:ext cx="23794" cy="28553"/>
            </a:xfrm>
            <a:custGeom>
              <a:avLst/>
              <a:gdLst>
                <a:gd name="T0" fmla="*/ 3 w 4"/>
                <a:gd name="T1" fmla="*/ 0 h 5"/>
                <a:gd name="T2" fmla="*/ 0 w 4"/>
                <a:gd name="T3" fmla="*/ 10 h 5"/>
                <a:gd name="T4" fmla="*/ 0 w 4"/>
                <a:gd name="T5" fmla="*/ 2 h 5"/>
                <a:gd name="T6" fmla="*/ 3 w 4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4" y="0"/>
                    <a:pt x="3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1" name="Freeform 46"/>
            <p:cNvSpPr>
              <a:spLocks/>
            </p:cNvSpPr>
            <p:nvPr/>
          </p:nvSpPr>
          <p:spPr bwMode="auto">
            <a:xfrm>
              <a:off x="9969480" y="2583985"/>
              <a:ext cx="197492" cy="168937"/>
            </a:xfrm>
            <a:custGeom>
              <a:avLst/>
              <a:gdLst>
                <a:gd name="T0" fmla="*/ 36 w 35"/>
                <a:gd name="T1" fmla="*/ 0 h 30"/>
                <a:gd name="T2" fmla="*/ 45 w 35"/>
                <a:gd name="T3" fmla="*/ 5 h 30"/>
                <a:gd name="T4" fmla="*/ 40 w 35"/>
                <a:gd name="T5" fmla="*/ 17 h 30"/>
                <a:gd name="T6" fmla="*/ 52 w 35"/>
                <a:gd name="T7" fmla="*/ 21 h 30"/>
                <a:gd name="T8" fmla="*/ 69 w 35"/>
                <a:gd name="T9" fmla="*/ 28 h 30"/>
                <a:gd name="T10" fmla="*/ 66 w 35"/>
                <a:gd name="T11" fmla="*/ 38 h 30"/>
                <a:gd name="T12" fmla="*/ 74 w 35"/>
                <a:gd name="T13" fmla="*/ 43 h 30"/>
                <a:gd name="T14" fmla="*/ 81 w 35"/>
                <a:gd name="T15" fmla="*/ 50 h 30"/>
                <a:gd name="T16" fmla="*/ 74 w 35"/>
                <a:gd name="T17" fmla="*/ 64 h 30"/>
                <a:gd name="T18" fmla="*/ 71 w 35"/>
                <a:gd name="T19" fmla="*/ 59 h 30"/>
                <a:gd name="T20" fmla="*/ 55 w 35"/>
                <a:gd name="T21" fmla="*/ 59 h 30"/>
                <a:gd name="T22" fmla="*/ 45 w 35"/>
                <a:gd name="T23" fmla="*/ 69 h 30"/>
                <a:gd name="T24" fmla="*/ 38 w 35"/>
                <a:gd name="T25" fmla="*/ 62 h 30"/>
                <a:gd name="T26" fmla="*/ 31 w 35"/>
                <a:gd name="T27" fmla="*/ 59 h 30"/>
                <a:gd name="T28" fmla="*/ 19 w 35"/>
                <a:gd name="T29" fmla="*/ 50 h 30"/>
                <a:gd name="T30" fmla="*/ 0 w 35"/>
                <a:gd name="T31" fmla="*/ 52 h 30"/>
                <a:gd name="T32" fmla="*/ 2 w 35"/>
                <a:gd name="T33" fmla="*/ 43 h 30"/>
                <a:gd name="T34" fmla="*/ 14 w 35"/>
                <a:gd name="T35" fmla="*/ 36 h 30"/>
                <a:gd name="T36" fmla="*/ 19 w 35"/>
                <a:gd name="T37" fmla="*/ 26 h 30"/>
                <a:gd name="T38" fmla="*/ 21 w 35"/>
                <a:gd name="T39" fmla="*/ 12 h 30"/>
                <a:gd name="T40" fmla="*/ 26 w 35"/>
                <a:gd name="T41" fmla="*/ 12 h 30"/>
                <a:gd name="T42" fmla="*/ 26 w 35"/>
                <a:gd name="T43" fmla="*/ 5 h 30"/>
                <a:gd name="T44" fmla="*/ 36 w 35"/>
                <a:gd name="T45" fmla="*/ 0 h 3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35" h="30">
                  <a:moveTo>
                    <a:pt x="15" y="0"/>
                  </a:moveTo>
                  <a:cubicBezTo>
                    <a:pt x="17" y="0"/>
                    <a:pt x="17" y="2"/>
                    <a:pt x="19" y="2"/>
                  </a:cubicBezTo>
                  <a:cubicBezTo>
                    <a:pt x="18" y="5"/>
                    <a:pt x="15" y="5"/>
                    <a:pt x="17" y="7"/>
                  </a:cubicBezTo>
                  <a:cubicBezTo>
                    <a:pt x="17" y="10"/>
                    <a:pt x="20" y="8"/>
                    <a:pt x="22" y="9"/>
                  </a:cubicBezTo>
                  <a:cubicBezTo>
                    <a:pt x="23" y="10"/>
                    <a:pt x="24" y="13"/>
                    <a:pt x="29" y="12"/>
                  </a:cubicBezTo>
                  <a:cubicBezTo>
                    <a:pt x="29" y="15"/>
                    <a:pt x="31" y="15"/>
                    <a:pt x="28" y="16"/>
                  </a:cubicBezTo>
                  <a:cubicBezTo>
                    <a:pt x="28" y="18"/>
                    <a:pt x="31" y="17"/>
                    <a:pt x="31" y="18"/>
                  </a:cubicBezTo>
                  <a:cubicBezTo>
                    <a:pt x="32" y="18"/>
                    <a:pt x="31" y="22"/>
                    <a:pt x="34" y="21"/>
                  </a:cubicBezTo>
                  <a:cubicBezTo>
                    <a:pt x="35" y="25"/>
                    <a:pt x="31" y="23"/>
                    <a:pt x="31" y="27"/>
                  </a:cubicBezTo>
                  <a:cubicBezTo>
                    <a:pt x="30" y="27"/>
                    <a:pt x="31" y="26"/>
                    <a:pt x="30" y="25"/>
                  </a:cubicBezTo>
                  <a:cubicBezTo>
                    <a:pt x="26" y="25"/>
                    <a:pt x="27" y="26"/>
                    <a:pt x="23" y="25"/>
                  </a:cubicBezTo>
                  <a:cubicBezTo>
                    <a:pt x="22" y="26"/>
                    <a:pt x="18" y="26"/>
                    <a:pt x="19" y="29"/>
                  </a:cubicBezTo>
                  <a:cubicBezTo>
                    <a:pt x="16" y="30"/>
                    <a:pt x="17" y="27"/>
                    <a:pt x="16" y="26"/>
                  </a:cubicBezTo>
                  <a:cubicBezTo>
                    <a:pt x="15" y="25"/>
                    <a:pt x="13" y="25"/>
                    <a:pt x="13" y="25"/>
                  </a:cubicBezTo>
                  <a:cubicBezTo>
                    <a:pt x="12" y="24"/>
                    <a:pt x="11" y="22"/>
                    <a:pt x="8" y="21"/>
                  </a:cubicBezTo>
                  <a:cubicBezTo>
                    <a:pt x="4" y="21"/>
                    <a:pt x="4" y="23"/>
                    <a:pt x="0" y="22"/>
                  </a:cubicBezTo>
                  <a:cubicBezTo>
                    <a:pt x="1" y="21"/>
                    <a:pt x="1" y="20"/>
                    <a:pt x="1" y="18"/>
                  </a:cubicBezTo>
                  <a:cubicBezTo>
                    <a:pt x="5" y="19"/>
                    <a:pt x="2" y="14"/>
                    <a:pt x="6" y="15"/>
                  </a:cubicBezTo>
                  <a:cubicBezTo>
                    <a:pt x="4" y="12"/>
                    <a:pt x="7" y="12"/>
                    <a:pt x="8" y="11"/>
                  </a:cubicBezTo>
                  <a:cubicBezTo>
                    <a:pt x="9" y="9"/>
                    <a:pt x="8" y="7"/>
                    <a:pt x="9" y="5"/>
                  </a:cubicBezTo>
                  <a:cubicBezTo>
                    <a:pt x="9" y="4"/>
                    <a:pt x="11" y="5"/>
                    <a:pt x="11" y="5"/>
                  </a:cubicBezTo>
                  <a:cubicBezTo>
                    <a:pt x="12" y="4"/>
                    <a:pt x="11" y="3"/>
                    <a:pt x="11" y="2"/>
                  </a:cubicBezTo>
                  <a:cubicBezTo>
                    <a:pt x="13" y="1"/>
                    <a:pt x="15" y="2"/>
                    <a:pt x="15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2" name="Freeform 47"/>
            <p:cNvSpPr>
              <a:spLocks/>
            </p:cNvSpPr>
            <p:nvPr/>
          </p:nvSpPr>
          <p:spPr bwMode="auto">
            <a:xfrm>
              <a:off x="9862408" y="2633952"/>
              <a:ext cx="45210" cy="45208"/>
            </a:xfrm>
            <a:custGeom>
              <a:avLst/>
              <a:gdLst>
                <a:gd name="T0" fmla="*/ 0 w 8"/>
                <a:gd name="T1" fmla="*/ 0 h 8"/>
                <a:gd name="T2" fmla="*/ 19 w 8"/>
                <a:gd name="T3" fmla="*/ 10 h 8"/>
                <a:gd name="T4" fmla="*/ 0 w 8"/>
                <a:gd name="T5" fmla="*/ 0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4" y="0"/>
                    <a:pt x="4" y="4"/>
                    <a:pt x="8" y="4"/>
                  </a:cubicBezTo>
                  <a:cubicBezTo>
                    <a:pt x="7" y="8"/>
                    <a:pt x="0" y="4"/>
                    <a:pt x="0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3" name="Freeform 48"/>
            <p:cNvSpPr>
              <a:spLocks/>
            </p:cNvSpPr>
            <p:nvPr/>
          </p:nvSpPr>
          <p:spPr bwMode="auto">
            <a:xfrm>
              <a:off x="5385498" y="2799436"/>
              <a:ext cx="133247" cy="95176"/>
            </a:xfrm>
            <a:custGeom>
              <a:avLst/>
              <a:gdLst>
                <a:gd name="T0" fmla="*/ 16 w 24"/>
                <a:gd name="T1" fmla="*/ 0 h 17"/>
                <a:gd name="T2" fmla="*/ 19 w 24"/>
                <a:gd name="T3" fmla="*/ 2 h 17"/>
                <a:gd name="T4" fmla="*/ 28 w 24"/>
                <a:gd name="T5" fmla="*/ 14 h 17"/>
                <a:gd name="T6" fmla="*/ 56 w 24"/>
                <a:gd name="T7" fmla="*/ 12 h 17"/>
                <a:gd name="T8" fmla="*/ 47 w 24"/>
                <a:gd name="T9" fmla="*/ 28 h 17"/>
                <a:gd name="T10" fmla="*/ 37 w 24"/>
                <a:gd name="T11" fmla="*/ 24 h 17"/>
                <a:gd name="T12" fmla="*/ 26 w 24"/>
                <a:gd name="T13" fmla="*/ 31 h 17"/>
                <a:gd name="T14" fmla="*/ 23 w 24"/>
                <a:gd name="T15" fmla="*/ 38 h 17"/>
                <a:gd name="T16" fmla="*/ 9 w 24"/>
                <a:gd name="T17" fmla="*/ 33 h 17"/>
                <a:gd name="T18" fmla="*/ 16 w 24"/>
                <a:gd name="T19" fmla="*/ 0 h 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4" h="17">
                  <a:moveTo>
                    <a:pt x="7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8" y="4"/>
                    <a:pt x="12" y="3"/>
                    <a:pt x="12" y="6"/>
                  </a:cubicBezTo>
                  <a:cubicBezTo>
                    <a:pt x="16" y="4"/>
                    <a:pt x="20" y="6"/>
                    <a:pt x="24" y="5"/>
                  </a:cubicBezTo>
                  <a:cubicBezTo>
                    <a:pt x="24" y="8"/>
                    <a:pt x="20" y="8"/>
                    <a:pt x="20" y="12"/>
                  </a:cubicBezTo>
                  <a:cubicBezTo>
                    <a:pt x="18" y="12"/>
                    <a:pt x="18" y="10"/>
                    <a:pt x="16" y="10"/>
                  </a:cubicBezTo>
                  <a:cubicBezTo>
                    <a:pt x="14" y="10"/>
                    <a:pt x="12" y="16"/>
                    <a:pt x="11" y="13"/>
                  </a:cubicBezTo>
                  <a:cubicBezTo>
                    <a:pt x="10" y="13"/>
                    <a:pt x="10" y="15"/>
                    <a:pt x="10" y="16"/>
                  </a:cubicBezTo>
                  <a:cubicBezTo>
                    <a:pt x="7" y="17"/>
                    <a:pt x="7" y="10"/>
                    <a:pt x="4" y="14"/>
                  </a:cubicBezTo>
                  <a:cubicBezTo>
                    <a:pt x="0" y="11"/>
                    <a:pt x="3" y="2"/>
                    <a:pt x="7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4" name="Freeform 49"/>
            <p:cNvSpPr>
              <a:spLocks/>
            </p:cNvSpPr>
            <p:nvPr/>
          </p:nvSpPr>
          <p:spPr bwMode="auto">
            <a:xfrm>
              <a:off x="5138040" y="2918407"/>
              <a:ext cx="268874" cy="228423"/>
            </a:xfrm>
            <a:custGeom>
              <a:avLst/>
              <a:gdLst>
                <a:gd name="T0" fmla="*/ 99 w 48"/>
                <a:gd name="T1" fmla="*/ 0 h 41"/>
                <a:gd name="T2" fmla="*/ 108 w 48"/>
                <a:gd name="T3" fmla="*/ 2 h 41"/>
                <a:gd name="T4" fmla="*/ 108 w 48"/>
                <a:gd name="T5" fmla="*/ 44 h 41"/>
                <a:gd name="T6" fmla="*/ 106 w 48"/>
                <a:gd name="T7" fmla="*/ 37 h 41"/>
                <a:gd name="T8" fmla="*/ 106 w 48"/>
                <a:gd name="T9" fmla="*/ 56 h 41"/>
                <a:gd name="T10" fmla="*/ 99 w 48"/>
                <a:gd name="T11" fmla="*/ 52 h 41"/>
                <a:gd name="T12" fmla="*/ 99 w 48"/>
                <a:gd name="T13" fmla="*/ 80 h 41"/>
                <a:gd name="T14" fmla="*/ 94 w 48"/>
                <a:gd name="T15" fmla="*/ 77 h 41"/>
                <a:gd name="T16" fmla="*/ 85 w 48"/>
                <a:gd name="T17" fmla="*/ 82 h 41"/>
                <a:gd name="T18" fmla="*/ 80 w 48"/>
                <a:gd name="T19" fmla="*/ 80 h 41"/>
                <a:gd name="T20" fmla="*/ 68 w 48"/>
                <a:gd name="T21" fmla="*/ 82 h 41"/>
                <a:gd name="T22" fmla="*/ 57 w 48"/>
                <a:gd name="T23" fmla="*/ 84 h 41"/>
                <a:gd name="T24" fmla="*/ 49 w 48"/>
                <a:gd name="T25" fmla="*/ 96 h 41"/>
                <a:gd name="T26" fmla="*/ 38 w 48"/>
                <a:gd name="T27" fmla="*/ 82 h 41"/>
                <a:gd name="T28" fmla="*/ 33 w 48"/>
                <a:gd name="T29" fmla="*/ 89 h 41"/>
                <a:gd name="T30" fmla="*/ 28 w 48"/>
                <a:gd name="T31" fmla="*/ 84 h 41"/>
                <a:gd name="T32" fmla="*/ 0 w 48"/>
                <a:gd name="T33" fmla="*/ 91 h 41"/>
                <a:gd name="T34" fmla="*/ 2 w 48"/>
                <a:gd name="T35" fmla="*/ 80 h 41"/>
                <a:gd name="T36" fmla="*/ 9 w 48"/>
                <a:gd name="T37" fmla="*/ 82 h 41"/>
                <a:gd name="T38" fmla="*/ 12 w 48"/>
                <a:gd name="T39" fmla="*/ 77 h 41"/>
                <a:gd name="T40" fmla="*/ 49 w 48"/>
                <a:gd name="T41" fmla="*/ 75 h 41"/>
                <a:gd name="T42" fmla="*/ 57 w 48"/>
                <a:gd name="T43" fmla="*/ 56 h 41"/>
                <a:gd name="T44" fmla="*/ 61 w 48"/>
                <a:gd name="T45" fmla="*/ 49 h 41"/>
                <a:gd name="T46" fmla="*/ 78 w 48"/>
                <a:gd name="T47" fmla="*/ 52 h 41"/>
                <a:gd name="T48" fmla="*/ 78 w 48"/>
                <a:gd name="T49" fmla="*/ 42 h 41"/>
                <a:gd name="T50" fmla="*/ 80 w 48"/>
                <a:gd name="T51" fmla="*/ 47 h 41"/>
                <a:gd name="T52" fmla="*/ 82 w 48"/>
                <a:gd name="T53" fmla="*/ 33 h 41"/>
                <a:gd name="T54" fmla="*/ 92 w 48"/>
                <a:gd name="T55" fmla="*/ 12 h 41"/>
                <a:gd name="T56" fmla="*/ 99 w 48"/>
                <a:gd name="T57" fmla="*/ 0 h 4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48" h="41">
                  <a:moveTo>
                    <a:pt x="42" y="0"/>
                  </a:moveTo>
                  <a:cubicBezTo>
                    <a:pt x="44" y="0"/>
                    <a:pt x="44" y="1"/>
                    <a:pt x="46" y="1"/>
                  </a:cubicBezTo>
                  <a:cubicBezTo>
                    <a:pt x="46" y="10"/>
                    <a:pt x="48" y="14"/>
                    <a:pt x="46" y="19"/>
                  </a:cubicBezTo>
                  <a:cubicBezTo>
                    <a:pt x="45" y="19"/>
                    <a:pt x="45" y="17"/>
                    <a:pt x="45" y="16"/>
                  </a:cubicBezTo>
                  <a:cubicBezTo>
                    <a:pt x="41" y="18"/>
                    <a:pt x="45" y="21"/>
                    <a:pt x="45" y="24"/>
                  </a:cubicBezTo>
                  <a:cubicBezTo>
                    <a:pt x="44" y="23"/>
                    <a:pt x="44" y="22"/>
                    <a:pt x="42" y="22"/>
                  </a:cubicBezTo>
                  <a:cubicBezTo>
                    <a:pt x="42" y="26"/>
                    <a:pt x="42" y="30"/>
                    <a:pt x="42" y="34"/>
                  </a:cubicBezTo>
                  <a:cubicBezTo>
                    <a:pt x="41" y="34"/>
                    <a:pt x="41" y="33"/>
                    <a:pt x="40" y="33"/>
                  </a:cubicBezTo>
                  <a:cubicBezTo>
                    <a:pt x="38" y="32"/>
                    <a:pt x="37" y="35"/>
                    <a:pt x="36" y="35"/>
                  </a:cubicBezTo>
                  <a:cubicBezTo>
                    <a:pt x="36" y="35"/>
                    <a:pt x="35" y="34"/>
                    <a:pt x="34" y="34"/>
                  </a:cubicBezTo>
                  <a:cubicBezTo>
                    <a:pt x="34" y="34"/>
                    <a:pt x="31" y="35"/>
                    <a:pt x="29" y="35"/>
                  </a:cubicBezTo>
                  <a:cubicBezTo>
                    <a:pt x="29" y="35"/>
                    <a:pt x="27" y="37"/>
                    <a:pt x="24" y="36"/>
                  </a:cubicBezTo>
                  <a:cubicBezTo>
                    <a:pt x="21" y="37"/>
                    <a:pt x="23" y="40"/>
                    <a:pt x="21" y="41"/>
                  </a:cubicBezTo>
                  <a:cubicBezTo>
                    <a:pt x="19" y="40"/>
                    <a:pt x="16" y="39"/>
                    <a:pt x="16" y="35"/>
                  </a:cubicBezTo>
                  <a:cubicBezTo>
                    <a:pt x="14" y="34"/>
                    <a:pt x="15" y="37"/>
                    <a:pt x="14" y="38"/>
                  </a:cubicBezTo>
                  <a:cubicBezTo>
                    <a:pt x="13" y="38"/>
                    <a:pt x="12" y="36"/>
                    <a:pt x="12" y="36"/>
                  </a:cubicBezTo>
                  <a:cubicBezTo>
                    <a:pt x="8" y="37"/>
                    <a:pt x="3" y="41"/>
                    <a:pt x="0" y="39"/>
                  </a:cubicBezTo>
                  <a:cubicBezTo>
                    <a:pt x="1" y="38"/>
                    <a:pt x="1" y="36"/>
                    <a:pt x="1" y="34"/>
                  </a:cubicBezTo>
                  <a:cubicBezTo>
                    <a:pt x="2" y="33"/>
                    <a:pt x="3" y="35"/>
                    <a:pt x="4" y="35"/>
                  </a:cubicBezTo>
                  <a:cubicBezTo>
                    <a:pt x="5" y="35"/>
                    <a:pt x="4" y="33"/>
                    <a:pt x="5" y="33"/>
                  </a:cubicBezTo>
                  <a:cubicBezTo>
                    <a:pt x="9" y="32"/>
                    <a:pt x="16" y="34"/>
                    <a:pt x="21" y="32"/>
                  </a:cubicBezTo>
                  <a:cubicBezTo>
                    <a:pt x="19" y="27"/>
                    <a:pt x="25" y="28"/>
                    <a:pt x="24" y="24"/>
                  </a:cubicBezTo>
                  <a:cubicBezTo>
                    <a:pt x="26" y="25"/>
                    <a:pt x="26" y="25"/>
                    <a:pt x="26" y="21"/>
                  </a:cubicBezTo>
                  <a:cubicBezTo>
                    <a:pt x="28" y="24"/>
                    <a:pt x="31" y="20"/>
                    <a:pt x="33" y="22"/>
                  </a:cubicBezTo>
                  <a:cubicBezTo>
                    <a:pt x="34" y="22"/>
                    <a:pt x="32" y="18"/>
                    <a:pt x="33" y="18"/>
                  </a:cubicBezTo>
                  <a:cubicBezTo>
                    <a:pt x="34" y="17"/>
                    <a:pt x="34" y="20"/>
                    <a:pt x="34" y="20"/>
                  </a:cubicBezTo>
                  <a:cubicBezTo>
                    <a:pt x="35" y="20"/>
                    <a:pt x="38" y="19"/>
                    <a:pt x="35" y="14"/>
                  </a:cubicBezTo>
                  <a:cubicBezTo>
                    <a:pt x="40" y="13"/>
                    <a:pt x="37" y="8"/>
                    <a:pt x="39" y="5"/>
                  </a:cubicBezTo>
                  <a:cubicBezTo>
                    <a:pt x="40" y="3"/>
                    <a:pt x="44" y="3"/>
                    <a:pt x="42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5" name="Freeform 50"/>
            <p:cNvSpPr>
              <a:spLocks/>
            </p:cNvSpPr>
            <p:nvPr/>
          </p:nvSpPr>
          <p:spPr bwMode="auto">
            <a:xfrm>
              <a:off x="1816383" y="2927924"/>
              <a:ext cx="42829" cy="57106"/>
            </a:xfrm>
            <a:custGeom>
              <a:avLst/>
              <a:gdLst>
                <a:gd name="T0" fmla="*/ 5 w 8"/>
                <a:gd name="T1" fmla="*/ 0 h 10"/>
                <a:gd name="T2" fmla="*/ 0 w 8"/>
                <a:gd name="T3" fmla="*/ 22 h 10"/>
                <a:gd name="T4" fmla="*/ 5 w 8"/>
                <a:gd name="T5" fmla="*/ 0 h 1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cubicBezTo>
                    <a:pt x="8" y="0"/>
                    <a:pt x="6" y="10"/>
                    <a:pt x="0" y="9"/>
                  </a:cubicBezTo>
                  <a:cubicBezTo>
                    <a:pt x="3" y="8"/>
                    <a:pt x="0" y="1"/>
                    <a:pt x="2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6" name="Freeform 51"/>
            <p:cNvSpPr>
              <a:spLocks/>
            </p:cNvSpPr>
            <p:nvPr/>
          </p:nvSpPr>
          <p:spPr bwMode="auto">
            <a:xfrm>
              <a:off x="1928214" y="3006444"/>
              <a:ext cx="66623" cy="52347"/>
            </a:xfrm>
            <a:custGeom>
              <a:avLst/>
              <a:gdLst>
                <a:gd name="T0" fmla="*/ 21 w 12"/>
                <a:gd name="T1" fmla="*/ 5 h 9"/>
                <a:gd name="T2" fmla="*/ 28 w 12"/>
                <a:gd name="T3" fmla="*/ 20 h 9"/>
                <a:gd name="T4" fmla="*/ 14 w 12"/>
                <a:gd name="T5" fmla="*/ 20 h 9"/>
                <a:gd name="T6" fmla="*/ 14 w 12"/>
                <a:gd name="T7" fmla="*/ 15 h 9"/>
                <a:gd name="T8" fmla="*/ 2 w 12"/>
                <a:gd name="T9" fmla="*/ 12 h 9"/>
                <a:gd name="T10" fmla="*/ 21 w 12"/>
                <a:gd name="T11" fmla="*/ 5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2" h="9">
                  <a:moveTo>
                    <a:pt x="9" y="2"/>
                  </a:moveTo>
                  <a:cubicBezTo>
                    <a:pt x="11" y="3"/>
                    <a:pt x="12" y="5"/>
                    <a:pt x="12" y="8"/>
                  </a:cubicBezTo>
                  <a:cubicBezTo>
                    <a:pt x="11" y="7"/>
                    <a:pt x="7" y="9"/>
                    <a:pt x="6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4" y="6"/>
                    <a:pt x="1" y="7"/>
                    <a:pt x="1" y="5"/>
                  </a:cubicBezTo>
                  <a:cubicBezTo>
                    <a:pt x="0" y="0"/>
                    <a:pt x="9" y="5"/>
                    <a:pt x="9" y="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7" name="Freeform 52"/>
            <p:cNvSpPr>
              <a:spLocks/>
            </p:cNvSpPr>
            <p:nvPr/>
          </p:nvSpPr>
          <p:spPr bwMode="auto">
            <a:xfrm>
              <a:off x="2461202" y="3096862"/>
              <a:ext cx="49968" cy="28553"/>
            </a:xfrm>
            <a:custGeom>
              <a:avLst/>
              <a:gdLst>
                <a:gd name="T0" fmla="*/ 0 w 9"/>
                <a:gd name="T1" fmla="*/ 10 h 5"/>
                <a:gd name="T2" fmla="*/ 12 w 9"/>
                <a:gd name="T3" fmla="*/ 2 h 5"/>
                <a:gd name="T4" fmla="*/ 9 w 9"/>
                <a:gd name="T5" fmla="*/ 5 h 5"/>
                <a:gd name="T6" fmla="*/ 0 w 9"/>
                <a:gd name="T7" fmla="*/ 1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5">
                  <a:moveTo>
                    <a:pt x="0" y="4"/>
                  </a:moveTo>
                  <a:cubicBezTo>
                    <a:pt x="0" y="1"/>
                    <a:pt x="2" y="1"/>
                    <a:pt x="5" y="1"/>
                  </a:cubicBezTo>
                  <a:cubicBezTo>
                    <a:pt x="9" y="0"/>
                    <a:pt x="7" y="3"/>
                    <a:pt x="4" y="2"/>
                  </a:cubicBezTo>
                  <a:cubicBezTo>
                    <a:pt x="3" y="3"/>
                    <a:pt x="3" y="5"/>
                    <a:pt x="0" y="4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8" name="Freeform 53"/>
            <p:cNvSpPr>
              <a:spLocks/>
            </p:cNvSpPr>
            <p:nvPr/>
          </p:nvSpPr>
          <p:spPr bwMode="auto">
            <a:xfrm>
              <a:off x="5159454" y="3142071"/>
              <a:ext cx="49968" cy="28553"/>
            </a:xfrm>
            <a:custGeom>
              <a:avLst/>
              <a:gdLst>
                <a:gd name="T0" fmla="*/ 19 w 9"/>
                <a:gd name="T1" fmla="*/ 0 h 5"/>
                <a:gd name="T2" fmla="*/ 12 w 9"/>
                <a:gd name="T3" fmla="*/ 12 h 5"/>
                <a:gd name="T4" fmla="*/ 2 w 9"/>
                <a:gd name="T5" fmla="*/ 2 h 5"/>
                <a:gd name="T6" fmla="*/ 19 w 9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" h="5">
                  <a:moveTo>
                    <a:pt x="8" y="0"/>
                  </a:moveTo>
                  <a:cubicBezTo>
                    <a:pt x="9" y="4"/>
                    <a:pt x="4" y="1"/>
                    <a:pt x="5" y="5"/>
                  </a:cubicBezTo>
                  <a:cubicBezTo>
                    <a:pt x="2" y="5"/>
                    <a:pt x="0" y="4"/>
                    <a:pt x="1" y="1"/>
                  </a:cubicBezTo>
                  <a:cubicBezTo>
                    <a:pt x="4" y="4"/>
                    <a:pt x="4" y="0"/>
                    <a:pt x="8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9" name="Freeform 54"/>
            <p:cNvSpPr>
              <a:spLocks/>
            </p:cNvSpPr>
            <p:nvPr/>
          </p:nvSpPr>
          <p:spPr bwMode="auto">
            <a:xfrm>
              <a:off x="5076175" y="3142071"/>
              <a:ext cx="71382" cy="73761"/>
            </a:xfrm>
            <a:custGeom>
              <a:avLst/>
              <a:gdLst>
                <a:gd name="T0" fmla="*/ 25 w 13"/>
                <a:gd name="T1" fmla="*/ 5 h 13"/>
                <a:gd name="T2" fmla="*/ 25 w 13"/>
                <a:gd name="T3" fmla="*/ 26 h 13"/>
                <a:gd name="T4" fmla="*/ 9 w 13"/>
                <a:gd name="T5" fmla="*/ 29 h 13"/>
                <a:gd name="T6" fmla="*/ 0 w 13"/>
                <a:gd name="T7" fmla="*/ 17 h 13"/>
                <a:gd name="T8" fmla="*/ 25 w 13"/>
                <a:gd name="T9" fmla="*/ 5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3">
                  <a:moveTo>
                    <a:pt x="11" y="2"/>
                  </a:moveTo>
                  <a:cubicBezTo>
                    <a:pt x="13" y="6"/>
                    <a:pt x="7" y="9"/>
                    <a:pt x="11" y="11"/>
                  </a:cubicBezTo>
                  <a:cubicBezTo>
                    <a:pt x="11" y="13"/>
                    <a:pt x="6" y="11"/>
                    <a:pt x="4" y="12"/>
                  </a:cubicBezTo>
                  <a:cubicBezTo>
                    <a:pt x="4" y="7"/>
                    <a:pt x="5" y="5"/>
                    <a:pt x="0" y="7"/>
                  </a:cubicBezTo>
                  <a:cubicBezTo>
                    <a:pt x="0" y="1"/>
                    <a:pt x="6" y="0"/>
                    <a:pt x="11" y="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80" name="Freeform 55"/>
            <p:cNvSpPr>
              <a:spLocks/>
            </p:cNvSpPr>
            <p:nvPr/>
          </p:nvSpPr>
          <p:spPr bwMode="auto">
            <a:xfrm>
              <a:off x="4828716" y="3406185"/>
              <a:ext cx="38071" cy="66624"/>
            </a:xfrm>
            <a:custGeom>
              <a:avLst/>
              <a:gdLst>
                <a:gd name="T0" fmla="*/ 16 w 7"/>
                <a:gd name="T1" fmla="*/ 12 h 12"/>
                <a:gd name="T2" fmla="*/ 9 w 7"/>
                <a:gd name="T3" fmla="*/ 28 h 12"/>
                <a:gd name="T4" fmla="*/ 0 w 7"/>
                <a:gd name="T5" fmla="*/ 28 h 12"/>
                <a:gd name="T6" fmla="*/ 2 w 7"/>
                <a:gd name="T7" fmla="*/ 9 h 12"/>
                <a:gd name="T8" fmla="*/ 16 w 7"/>
                <a:gd name="T9" fmla="*/ 12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12">
                  <a:moveTo>
                    <a:pt x="7" y="5"/>
                  </a:moveTo>
                  <a:cubicBezTo>
                    <a:pt x="7" y="8"/>
                    <a:pt x="3" y="7"/>
                    <a:pt x="4" y="12"/>
                  </a:cubicBezTo>
                  <a:cubicBezTo>
                    <a:pt x="3" y="12"/>
                    <a:pt x="1" y="12"/>
                    <a:pt x="0" y="12"/>
                  </a:cubicBezTo>
                  <a:cubicBezTo>
                    <a:pt x="0" y="10"/>
                    <a:pt x="4" y="5"/>
                    <a:pt x="1" y="4"/>
                  </a:cubicBezTo>
                  <a:cubicBezTo>
                    <a:pt x="2" y="1"/>
                    <a:pt x="7" y="0"/>
                    <a:pt x="7" y="5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81" name="Freeform 56"/>
            <p:cNvSpPr>
              <a:spLocks/>
            </p:cNvSpPr>
            <p:nvPr/>
          </p:nvSpPr>
          <p:spPr bwMode="auto">
            <a:xfrm>
              <a:off x="8591803" y="3442952"/>
              <a:ext cx="28553" cy="23794"/>
            </a:xfrm>
            <a:custGeom>
              <a:avLst/>
              <a:gdLst>
                <a:gd name="T0" fmla="*/ 0 w 5"/>
                <a:gd name="T1" fmla="*/ 3 h 4"/>
                <a:gd name="T2" fmla="*/ 12 w 5"/>
                <a:gd name="T3" fmla="*/ 0 h 4"/>
                <a:gd name="T4" fmla="*/ 7 w 5"/>
                <a:gd name="T5" fmla="*/ 10 h 4"/>
                <a:gd name="T6" fmla="*/ 2 w 5"/>
                <a:gd name="T7" fmla="*/ 10 h 4"/>
                <a:gd name="T8" fmla="*/ 0 w 5"/>
                <a:gd name="T9" fmla="*/ 3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0" y="0"/>
                    <a:pt x="3" y="0"/>
                    <a:pt x="5" y="0"/>
                  </a:cubicBezTo>
                  <a:cubicBezTo>
                    <a:pt x="5" y="2"/>
                    <a:pt x="3" y="2"/>
                    <a:pt x="3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2"/>
                    <a:pt x="1" y="1"/>
                    <a:pt x="0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82" name="Freeform 57"/>
            <p:cNvSpPr>
              <a:spLocks/>
            </p:cNvSpPr>
            <p:nvPr/>
          </p:nvSpPr>
          <p:spPr bwMode="auto">
            <a:xfrm>
              <a:off x="9296108" y="3466746"/>
              <a:ext cx="268874" cy="99935"/>
            </a:xfrm>
            <a:custGeom>
              <a:avLst/>
              <a:gdLst>
                <a:gd name="T0" fmla="*/ 111 w 48"/>
                <a:gd name="T1" fmla="*/ 28 h 18"/>
                <a:gd name="T2" fmla="*/ 85 w 48"/>
                <a:gd name="T3" fmla="*/ 37 h 18"/>
                <a:gd name="T4" fmla="*/ 80 w 48"/>
                <a:gd name="T5" fmla="*/ 23 h 18"/>
                <a:gd name="T6" fmla="*/ 49 w 48"/>
                <a:gd name="T7" fmla="*/ 19 h 18"/>
                <a:gd name="T8" fmla="*/ 47 w 48"/>
                <a:gd name="T9" fmla="*/ 9 h 18"/>
                <a:gd name="T10" fmla="*/ 19 w 48"/>
                <a:gd name="T11" fmla="*/ 9 h 18"/>
                <a:gd name="T12" fmla="*/ 0 w 48"/>
                <a:gd name="T13" fmla="*/ 16 h 18"/>
                <a:gd name="T14" fmla="*/ 9 w 48"/>
                <a:gd name="T15" fmla="*/ 2 h 18"/>
                <a:gd name="T16" fmla="*/ 35 w 48"/>
                <a:gd name="T17" fmla="*/ 0 h 18"/>
                <a:gd name="T18" fmla="*/ 42 w 48"/>
                <a:gd name="T19" fmla="*/ 5 h 18"/>
                <a:gd name="T20" fmla="*/ 52 w 48"/>
                <a:gd name="T21" fmla="*/ 7 h 18"/>
                <a:gd name="T22" fmla="*/ 73 w 48"/>
                <a:gd name="T23" fmla="*/ 9 h 18"/>
                <a:gd name="T24" fmla="*/ 82 w 48"/>
                <a:gd name="T25" fmla="*/ 23 h 18"/>
                <a:gd name="T26" fmla="*/ 89 w 48"/>
                <a:gd name="T27" fmla="*/ 26 h 18"/>
                <a:gd name="T28" fmla="*/ 111 w 48"/>
                <a:gd name="T29" fmla="*/ 28 h 1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48" h="18">
                  <a:moveTo>
                    <a:pt x="47" y="12"/>
                  </a:moveTo>
                  <a:cubicBezTo>
                    <a:pt x="48" y="18"/>
                    <a:pt x="37" y="12"/>
                    <a:pt x="36" y="16"/>
                  </a:cubicBezTo>
                  <a:cubicBezTo>
                    <a:pt x="34" y="16"/>
                    <a:pt x="36" y="11"/>
                    <a:pt x="34" y="10"/>
                  </a:cubicBezTo>
                  <a:cubicBezTo>
                    <a:pt x="30" y="9"/>
                    <a:pt x="25" y="9"/>
                    <a:pt x="21" y="8"/>
                  </a:cubicBezTo>
                  <a:cubicBezTo>
                    <a:pt x="20" y="7"/>
                    <a:pt x="20" y="6"/>
                    <a:pt x="20" y="4"/>
                  </a:cubicBezTo>
                  <a:cubicBezTo>
                    <a:pt x="15" y="5"/>
                    <a:pt x="11" y="4"/>
                    <a:pt x="8" y="4"/>
                  </a:cubicBezTo>
                  <a:cubicBezTo>
                    <a:pt x="5" y="5"/>
                    <a:pt x="3" y="8"/>
                    <a:pt x="0" y="7"/>
                  </a:cubicBezTo>
                  <a:cubicBezTo>
                    <a:pt x="0" y="3"/>
                    <a:pt x="5" y="5"/>
                    <a:pt x="4" y="1"/>
                  </a:cubicBezTo>
                  <a:cubicBezTo>
                    <a:pt x="7" y="0"/>
                    <a:pt x="14" y="2"/>
                    <a:pt x="15" y="0"/>
                  </a:cubicBezTo>
                  <a:cubicBezTo>
                    <a:pt x="20" y="0"/>
                    <a:pt x="13" y="1"/>
                    <a:pt x="18" y="2"/>
                  </a:cubicBezTo>
                  <a:cubicBezTo>
                    <a:pt x="18" y="2"/>
                    <a:pt x="22" y="3"/>
                    <a:pt x="22" y="3"/>
                  </a:cubicBezTo>
                  <a:cubicBezTo>
                    <a:pt x="23" y="4"/>
                    <a:pt x="27" y="5"/>
                    <a:pt x="31" y="4"/>
                  </a:cubicBezTo>
                  <a:cubicBezTo>
                    <a:pt x="30" y="9"/>
                    <a:pt x="37" y="5"/>
                    <a:pt x="35" y="10"/>
                  </a:cubicBezTo>
                  <a:cubicBezTo>
                    <a:pt x="37" y="9"/>
                    <a:pt x="38" y="9"/>
                    <a:pt x="38" y="11"/>
                  </a:cubicBezTo>
                  <a:cubicBezTo>
                    <a:pt x="41" y="12"/>
                    <a:pt x="46" y="10"/>
                    <a:pt x="47" y="1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83" name="Freeform 58"/>
            <p:cNvSpPr>
              <a:spLocks/>
            </p:cNvSpPr>
            <p:nvPr/>
          </p:nvSpPr>
          <p:spPr bwMode="auto">
            <a:xfrm>
              <a:off x="9610190" y="3554785"/>
              <a:ext cx="111833" cy="61865"/>
            </a:xfrm>
            <a:custGeom>
              <a:avLst/>
              <a:gdLst>
                <a:gd name="T0" fmla="*/ 2 w 20"/>
                <a:gd name="T1" fmla="*/ 0 h 11"/>
                <a:gd name="T2" fmla="*/ 26 w 20"/>
                <a:gd name="T3" fmla="*/ 2 h 11"/>
                <a:gd name="T4" fmla="*/ 35 w 20"/>
                <a:gd name="T5" fmla="*/ 5 h 11"/>
                <a:gd name="T6" fmla="*/ 47 w 20"/>
                <a:gd name="T7" fmla="*/ 12 h 11"/>
                <a:gd name="T8" fmla="*/ 9 w 20"/>
                <a:gd name="T9" fmla="*/ 17 h 11"/>
                <a:gd name="T10" fmla="*/ 14 w 20"/>
                <a:gd name="T11" fmla="*/ 14 h 11"/>
                <a:gd name="T12" fmla="*/ 2 w 20"/>
                <a:gd name="T13" fmla="*/ 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" h="11">
                  <a:moveTo>
                    <a:pt x="1" y="0"/>
                  </a:moveTo>
                  <a:cubicBezTo>
                    <a:pt x="4" y="2"/>
                    <a:pt x="8" y="0"/>
                    <a:pt x="11" y="1"/>
                  </a:cubicBezTo>
                  <a:cubicBezTo>
                    <a:pt x="11" y="1"/>
                    <a:pt x="14" y="6"/>
                    <a:pt x="15" y="2"/>
                  </a:cubicBezTo>
                  <a:cubicBezTo>
                    <a:pt x="17" y="3"/>
                    <a:pt x="16" y="6"/>
                    <a:pt x="20" y="5"/>
                  </a:cubicBezTo>
                  <a:cubicBezTo>
                    <a:pt x="20" y="11"/>
                    <a:pt x="8" y="8"/>
                    <a:pt x="4" y="7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6" y="4"/>
                    <a:pt x="0" y="4"/>
                    <a:pt x="1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84" name="Freeform 59"/>
            <p:cNvSpPr>
              <a:spLocks/>
            </p:cNvSpPr>
            <p:nvPr/>
          </p:nvSpPr>
          <p:spPr bwMode="auto">
            <a:xfrm>
              <a:off x="4514634" y="3558468"/>
              <a:ext cx="54727" cy="38071"/>
            </a:xfrm>
            <a:custGeom>
              <a:avLst/>
              <a:gdLst>
                <a:gd name="T0" fmla="*/ 21 w 10"/>
                <a:gd name="T1" fmla="*/ 0 h 7"/>
                <a:gd name="T2" fmla="*/ 14 w 10"/>
                <a:gd name="T3" fmla="*/ 16 h 7"/>
                <a:gd name="T4" fmla="*/ 0 w 10"/>
                <a:gd name="T5" fmla="*/ 7 h 7"/>
                <a:gd name="T6" fmla="*/ 7 w 10"/>
                <a:gd name="T7" fmla="*/ 0 h 7"/>
                <a:gd name="T8" fmla="*/ 21 w 10"/>
                <a:gd name="T9" fmla="*/ 0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7">
                  <a:moveTo>
                    <a:pt x="9" y="0"/>
                  </a:moveTo>
                  <a:cubicBezTo>
                    <a:pt x="10" y="5"/>
                    <a:pt x="6" y="4"/>
                    <a:pt x="6" y="7"/>
                  </a:cubicBezTo>
                  <a:cubicBezTo>
                    <a:pt x="3" y="7"/>
                    <a:pt x="0" y="6"/>
                    <a:pt x="0" y="3"/>
                  </a:cubicBezTo>
                  <a:cubicBezTo>
                    <a:pt x="2" y="3"/>
                    <a:pt x="3" y="2"/>
                    <a:pt x="3" y="0"/>
                  </a:cubicBezTo>
                  <a:cubicBezTo>
                    <a:pt x="5" y="0"/>
                    <a:pt x="7" y="0"/>
                    <a:pt x="9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85" name="Freeform 60"/>
            <p:cNvSpPr>
              <a:spLocks/>
            </p:cNvSpPr>
            <p:nvPr/>
          </p:nvSpPr>
          <p:spPr bwMode="auto">
            <a:xfrm>
              <a:off x="9569740" y="3578579"/>
              <a:ext cx="45210" cy="28553"/>
            </a:xfrm>
            <a:custGeom>
              <a:avLst/>
              <a:gdLst>
                <a:gd name="T0" fmla="*/ 14 w 8"/>
                <a:gd name="T1" fmla="*/ 12 h 5"/>
                <a:gd name="T2" fmla="*/ 0 w 8"/>
                <a:gd name="T3" fmla="*/ 10 h 5"/>
                <a:gd name="T4" fmla="*/ 14 w 8"/>
                <a:gd name="T5" fmla="*/ 12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" h="5">
                  <a:moveTo>
                    <a:pt x="6" y="5"/>
                  </a:moveTo>
                  <a:cubicBezTo>
                    <a:pt x="5" y="4"/>
                    <a:pt x="3" y="4"/>
                    <a:pt x="0" y="4"/>
                  </a:cubicBezTo>
                  <a:cubicBezTo>
                    <a:pt x="1" y="2"/>
                    <a:pt x="8" y="0"/>
                    <a:pt x="6" y="5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86" name="Freeform 61"/>
            <p:cNvSpPr>
              <a:spLocks/>
            </p:cNvSpPr>
            <p:nvPr/>
          </p:nvSpPr>
          <p:spPr bwMode="auto">
            <a:xfrm>
              <a:off x="9457908" y="3583338"/>
              <a:ext cx="49968" cy="33312"/>
            </a:xfrm>
            <a:custGeom>
              <a:avLst/>
              <a:gdLst>
                <a:gd name="T0" fmla="*/ 2 w 9"/>
                <a:gd name="T1" fmla="*/ 5 h 6"/>
                <a:gd name="T2" fmla="*/ 19 w 9"/>
                <a:gd name="T3" fmla="*/ 9 h 6"/>
                <a:gd name="T4" fmla="*/ 2 w 9"/>
                <a:gd name="T5" fmla="*/ 5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6">
                  <a:moveTo>
                    <a:pt x="1" y="2"/>
                  </a:moveTo>
                  <a:cubicBezTo>
                    <a:pt x="4" y="3"/>
                    <a:pt x="9" y="0"/>
                    <a:pt x="8" y="4"/>
                  </a:cubicBezTo>
                  <a:cubicBezTo>
                    <a:pt x="6" y="4"/>
                    <a:pt x="0" y="6"/>
                    <a:pt x="1" y="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87" name="Freeform 62"/>
            <p:cNvSpPr>
              <a:spLocks/>
            </p:cNvSpPr>
            <p:nvPr/>
          </p:nvSpPr>
          <p:spPr bwMode="auto">
            <a:xfrm>
              <a:off x="4812060" y="3596538"/>
              <a:ext cx="71382" cy="130867"/>
            </a:xfrm>
            <a:custGeom>
              <a:avLst/>
              <a:gdLst>
                <a:gd name="T0" fmla="*/ 14 w 13"/>
                <a:gd name="T1" fmla="*/ 0 h 23"/>
                <a:gd name="T2" fmla="*/ 25 w 13"/>
                <a:gd name="T3" fmla="*/ 0 h 23"/>
                <a:gd name="T4" fmla="*/ 30 w 13"/>
                <a:gd name="T5" fmla="*/ 19 h 23"/>
                <a:gd name="T6" fmla="*/ 23 w 13"/>
                <a:gd name="T7" fmla="*/ 29 h 23"/>
                <a:gd name="T8" fmla="*/ 21 w 13"/>
                <a:gd name="T9" fmla="*/ 38 h 23"/>
                <a:gd name="T10" fmla="*/ 16 w 13"/>
                <a:gd name="T11" fmla="*/ 50 h 23"/>
                <a:gd name="T12" fmla="*/ 9 w 13"/>
                <a:gd name="T13" fmla="*/ 43 h 23"/>
                <a:gd name="T14" fmla="*/ 0 w 13"/>
                <a:gd name="T15" fmla="*/ 31 h 23"/>
                <a:gd name="T16" fmla="*/ 7 w 13"/>
                <a:gd name="T17" fmla="*/ 14 h 23"/>
                <a:gd name="T18" fmla="*/ 14 w 13"/>
                <a:gd name="T19" fmla="*/ 0 h 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23">
                  <a:moveTo>
                    <a:pt x="6" y="0"/>
                  </a:moveTo>
                  <a:cubicBezTo>
                    <a:pt x="8" y="0"/>
                    <a:pt x="9" y="0"/>
                    <a:pt x="11" y="0"/>
                  </a:cubicBezTo>
                  <a:cubicBezTo>
                    <a:pt x="12" y="2"/>
                    <a:pt x="12" y="6"/>
                    <a:pt x="13" y="8"/>
                  </a:cubicBezTo>
                  <a:cubicBezTo>
                    <a:pt x="11" y="9"/>
                    <a:pt x="12" y="12"/>
                    <a:pt x="10" y="12"/>
                  </a:cubicBezTo>
                  <a:cubicBezTo>
                    <a:pt x="10" y="14"/>
                    <a:pt x="10" y="15"/>
                    <a:pt x="9" y="16"/>
                  </a:cubicBezTo>
                  <a:cubicBezTo>
                    <a:pt x="8" y="17"/>
                    <a:pt x="10" y="22"/>
                    <a:pt x="7" y="21"/>
                  </a:cubicBezTo>
                  <a:cubicBezTo>
                    <a:pt x="3" y="23"/>
                    <a:pt x="7" y="18"/>
                    <a:pt x="4" y="18"/>
                  </a:cubicBezTo>
                  <a:cubicBezTo>
                    <a:pt x="2" y="18"/>
                    <a:pt x="2" y="15"/>
                    <a:pt x="0" y="13"/>
                  </a:cubicBezTo>
                  <a:cubicBezTo>
                    <a:pt x="0" y="10"/>
                    <a:pt x="4" y="11"/>
                    <a:pt x="3" y="6"/>
                  </a:cubicBezTo>
                  <a:cubicBezTo>
                    <a:pt x="6" y="9"/>
                    <a:pt x="6" y="3"/>
                    <a:pt x="6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88" name="Freeform 63"/>
            <p:cNvSpPr>
              <a:spLocks/>
            </p:cNvSpPr>
            <p:nvPr/>
          </p:nvSpPr>
          <p:spPr bwMode="auto">
            <a:xfrm>
              <a:off x="4883442" y="3710750"/>
              <a:ext cx="102315" cy="99935"/>
            </a:xfrm>
            <a:custGeom>
              <a:avLst/>
              <a:gdLst>
                <a:gd name="T0" fmla="*/ 24 w 18"/>
                <a:gd name="T1" fmla="*/ 2 h 18"/>
                <a:gd name="T2" fmla="*/ 31 w 18"/>
                <a:gd name="T3" fmla="*/ 12 h 18"/>
                <a:gd name="T4" fmla="*/ 29 w 18"/>
                <a:gd name="T5" fmla="*/ 14 h 18"/>
                <a:gd name="T6" fmla="*/ 31 w 18"/>
                <a:gd name="T7" fmla="*/ 21 h 18"/>
                <a:gd name="T8" fmla="*/ 43 w 18"/>
                <a:gd name="T9" fmla="*/ 33 h 18"/>
                <a:gd name="T10" fmla="*/ 38 w 18"/>
                <a:gd name="T11" fmla="*/ 42 h 18"/>
                <a:gd name="T12" fmla="*/ 29 w 18"/>
                <a:gd name="T13" fmla="*/ 42 h 18"/>
                <a:gd name="T14" fmla="*/ 14 w 18"/>
                <a:gd name="T15" fmla="*/ 28 h 18"/>
                <a:gd name="T16" fmla="*/ 19 w 18"/>
                <a:gd name="T17" fmla="*/ 23 h 18"/>
                <a:gd name="T18" fmla="*/ 0 w 18"/>
                <a:gd name="T19" fmla="*/ 7 h 18"/>
                <a:gd name="T20" fmla="*/ 24 w 18"/>
                <a:gd name="T21" fmla="*/ 2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" h="18">
                  <a:moveTo>
                    <a:pt x="10" y="1"/>
                  </a:moveTo>
                  <a:cubicBezTo>
                    <a:pt x="7" y="5"/>
                    <a:pt x="12" y="4"/>
                    <a:pt x="13" y="5"/>
                  </a:cubicBezTo>
                  <a:cubicBezTo>
                    <a:pt x="14" y="6"/>
                    <a:pt x="12" y="6"/>
                    <a:pt x="12" y="6"/>
                  </a:cubicBezTo>
                  <a:cubicBezTo>
                    <a:pt x="12" y="6"/>
                    <a:pt x="13" y="8"/>
                    <a:pt x="13" y="9"/>
                  </a:cubicBezTo>
                  <a:cubicBezTo>
                    <a:pt x="14" y="11"/>
                    <a:pt x="18" y="11"/>
                    <a:pt x="18" y="14"/>
                  </a:cubicBezTo>
                  <a:cubicBezTo>
                    <a:pt x="15" y="14"/>
                    <a:pt x="16" y="16"/>
                    <a:pt x="16" y="18"/>
                  </a:cubicBezTo>
                  <a:cubicBezTo>
                    <a:pt x="15" y="17"/>
                    <a:pt x="12" y="16"/>
                    <a:pt x="12" y="18"/>
                  </a:cubicBezTo>
                  <a:cubicBezTo>
                    <a:pt x="9" y="17"/>
                    <a:pt x="10" y="13"/>
                    <a:pt x="6" y="12"/>
                  </a:cubicBezTo>
                  <a:cubicBezTo>
                    <a:pt x="6" y="11"/>
                    <a:pt x="8" y="11"/>
                    <a:pt x="8" y="10"/>
                  </a:cubicBezTo>
                  <a:cubicBezTo>
                    <a:pt x="6" y="8"/>
                    <a:pt x="4" y="4"/>
                    <a:pt x="0" y="3"/>
                  </a:cubicBezTo>
                  <a:cubicBezTo>
                    <a:pt x="3" y="0"/>
                    <a:pt x="5" y="1"/>
                    <a:pt x="10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89" name="Freeform 64"/>
            <p:cNvSpPr>
              <a:spLocks/>
            </p:cNvSpPr>
            <p:nvPr/>
          </p:nvSpPr>
          <p:spPr bwMode="auto">
            <a:xfrm>
              <a:off x="4845371" y="3748820"/>
              <a:ext cx="21415" cy="16655"/>
            </a:xfrm>
            <a:custGeom>
              <a:avLst/>
              <a:gdLst>
                <a:gd name="T0" fmla="*/ 0 w 4"/>
                <a:gd name="T1" fmla="*/ 0 h 3"/>
                <a:gd name="T2" fmla="*/ 9 w 4"/>
                <a:gd name="T3" fmla="*/ 0 h 3"/>
                <a:gd name="T4" fmla="*/ 9 w 4"/>
                <a:gd name="T5" fmla="*/ 7 h 3"/>
                <a:gd name="T6" fmla="*/ 0 w 4"/>
                <a:gd name="T7" fmla="*/ 7 h 3"/>
                <a:gd name="T8" fmla="*/ 0 w 4"/>
                <a:gd name="T9" fmla="*/ 0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1" y="0"/>
                    <a:pt x="3" y="0"/>
                    <a:pt x="4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3" y="3"/>
                    <a:pt x="1" y="3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0" name="Freeform 65"/>
            <p:cNvSpPr>
              <a:spLocks/>
            </p:cNvSpPr>
            <p:nvPr/>
          </p:nvSpPr>
          <p:spPr bwMode="auto">
            <a:xfrm>
              <a:off x="4878683" y="3772615"/>
              <a:ext cx="57106" cy="78520"/>
            </a:xfrm>
            <a:custGeom>
              <a:avLst/>
              <a:gdLst>
                <a:gd name="T0" fmla="*/ 22 w 10"/>
                <a:gd name="T1" fmla="*/ 28 h 14"/>
                <a:gd name="T2" fmla="*/ 10 w 10"/>
                <a:gd name="T3" fmla="*/ 31 h 14"/>
                <a:gd name="T4" fmla="*/ 0 w 10"/>
                <a:gd name="T5" fmla="*/ 17 h 14"/>
                <a:gd name="T6" fmla="*/ 22 w 10"/>
                <a:gd name="T7" fmla="*/ 28 h 1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" h="14">
                  <a:moveTo>
                    <a:pt x="9" y="12"/>
                  </a:moveTo>
                  <a:cubicBezTo>
                    <a:pt x="10" y="14"/>
                    <a:pt x="5" y="12"/>
                    <a:pt x="4" y="13"/>
                  </a:cubicBezTo>
                  <a:cubicBezTo>
                    <a:pt x="4" y="10"/>
                    <a:pt x="5" y="5"/>
                    <a:pt x="0" y="7"/>
                  </a:cubicBezTo>
                  <a:cubicBezTo>
                    <a:pt x="4" y="0"/>
                    <a:pt x="4" y="13"/>
                    <a:pt x="9" y="1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1" name="Freeform 66"/>
            <p:cNvSpPr>
              <a:spLocks/>
            </p:cNvSpPr>
            <p:nvPr/>
          </p:nvSpPr>
          <p:spPr bwMode="auto">
            <a:xfrm>
              <a:off x="3738946" y="3839238"/>
              <a:ext cx="54727" cy="95176"/>
            </a:xfrm>
            <a:custGeom>
              <a:avLst/>
              <a:gdLst>
                <a:gd name="T0" fmla="*/ 5 w 10"/>
                <a:gd name="T1" fmla="*/ 2 h 17"/>
                <a:gd name="T2" fmla="*/ 12 w 10"/>
                <a:gd name="T3" fmla="*/ 9 h 17"/>
                <a:gd name="T4" fmla="*/ 14 w 10"/>
                <a:gd name="T5" fmla="*/ 14 h 17"/>
                <a:gd name="T6" fmla="*/ 21 w 10"/>
                <a:gd name="T7" fmla="*/ 19 h 17"/>
                <a:gd name="T8" fmla="*/ 18 w 10"/>
                <a:gd name="T9" fmla="*/ 21 h 17"/>
                <a:gd name="T10" fmla="*/ 21 w 10"/>
                <a:gd name="T11" fmla="*/ 35 h 17"/>
                <a:gd name="T12" fmla="*/ 14 w 10"/>
                <a:gd name="T13" fmla="*/ 40 h 17"/>
                <a:gd name="T14" fmla="*/ 5 w 10"/>
                <a:gd name="T15" fmla="*/ 2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" h="17">
                  <a:moveTo>
                    <a:pt x="2" y="1"/>
                  </a:moveTo>
                  <a:cubicBezTo>
                    <a:pt x="4" y="0"/>
                    <a:pt x="5" y="3"/>
                    <a:pt x="5" y="4"/>
                  </a:cubicBezTo>
                  <a:cubicBezTo>
                    <a:pt x="6" y="5"/>
                    <a:pt x="6" y="4"/>
                    <a:pt x="6" y="6"/>
                  </a:cubicBezTo>
                  <a:cubicBezTo>
                    <a:pt x="7" y="7"/>
                    <a:pt x="9" y="7"/>
                    <a:pt x="9" y="8"/>
                  </a:cubicBezTo>
                  <a:cubicBezTo>
                    <a:pt x="9" y="9"/>
                    <a:pt x="8" y="9"/>
                    <a:pt x="8" y="9"/>
                  </a:cubicBezTo>
                  <a:cubicBezTo>
                    <a:pt x="7" y="10"/>
                    <a:pt x="10" y="12"/>
                    <a:pt x="9" y="15"/>
                  </a:cubicBezTo>
                  <a:cubicBezTo>
                    <a:pt x="7" y="15"/>
                    <a:pt x="7" y="16"/>
                    <a:pt x="6" y="17"/>
                  </a:cubicBezTo>
                  <a:cubicBezTo>
                    <a:pt x="0" y="15"/>
                    <a:pt x="1" y="8"/>
                    <a:pt x="2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2" name="Freeform 67"/>
            <p:cNvSpPr>
              <a:spLocks/>
            </p:cNvSpPr>
            <p:nvPr/>
          </p:nvSpPr>
          <p:spPr bwMode="auto">
            <a:xfrm>
              <a:off x="4928652" y="3843997"/>
              <a:ext cx="69004" cy="107073"/>
            </a:xfrm>
            <a:custGeom>
              <a:avLst/>
              <a:gdLst>
                <a:gd name="T0" fmla="*/ 24 w 12"/>
                <a:gd name="T1" fmla="*/ 0 h 19"/>
                <a:gd name="T2" fmla="*/ 29 w 12"/>
                <a:gd name="T3" fmla="*/ 21 h 19"/>
                <a:gd name="T4" fmla="*/ 22 w 12"/>
                <a:gd name="T5" fmla="*/ 24 h 19"/>
                <a:gd name="T6" fmla="*/ 22 w 12"/>
                <a:gd name="T7" fmla="*/ 45 h 19"/>
                <a:gd name="T8" fmla="*/ 7 w 12"/>
                <a:gd name="T9" fmla="*/ 36 h 19"/>
                <a:gd name="T10" fmla="*/ 10 w 12"/>
                <a:gd name="T11" fmla="*/ 24 h 19"/>
                <a:gd name="T12" fmla="*/ 10 w 12"/>
                <a:gd name="T13" fmla="*/ 19 h 19"/>
                <a:gd name="T14" fmla="*/ 7 w 12"/>
                <a:gd name="T15" fmla="*/ 19 h 19"/>
                <a:gd name="T16" fmla="*/ 12 w 12"/>
                <a:gd name="T17" fmla="*/ 12 h 19"/>
                <a:gd name="T18" fmla="*/ 19 w 12"/>
                <a:gd name="T19" fmla="*/ 2 h 19"/>
                <a:gd name="T20" fmla="*/ 24 w 12"/>
                <a:gd name="T21" fmla="*/ 0 h 1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2" h="19">
                  <a:moveTo>
                    <a:pt x="10" y="0"/>
                  </a:moveTo>
                  <a:cubicBezTo>
                    <a:pt x="10" y="4"/>
                    <a:pt x="10" y="8"/>
                    <a:pt x="12" y="9"/>
                  </a:cubicBezTo>
                  <a:cubicBezTo>
                    <a:pt x="12" y="11"/>
                    <a:pt x="10" y="10"/>
                    <a:pt x="9" y="10"/>
                  </a:cubicBezTo>
                  <a:cubicBezTo>
                    <a:pt x="11" y="12"/>
                    <a:pt x="8" y="14"/>
                    <a:pt x="9" y="19"/>
                  </a:cubicBezTo>
                  <a:cubicBezTo>
                    <a:pt x="5" y="19"/>
                    <a:pt x="6" y="15"/>
                    <a:pt x="3" y="15"/>
                  </a:cubicBezTo>
                  <a:cubicBezTo>
                    <a:pt x="2" y="13"/>
                    <a:pt x="4" y="12"/>
                    <a:pt x="4" y="10"/>
                  </a:cubicBezTo>
                  <a:cubicBezTo>
                    <a:pt x="4" y="9"/>
                    <a:pt x="2" y="8"/>
                    <a:pt x="4" y="8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0" y="8"/>
                    <a:pt x="3" y="3"/>
                    <a:pt x="5" y="5"/>
                  </a:cubicBezTo>
                  <a:cubicBezTo>
                    <a:pt x="5" y="3"/>
                    <a:pt x="7" y="2"/>
                    <a:pt x="8" y="1"/>
                  </a:cubicBezTo>
                  <a:cubicBezTo>
                    <a:pt x="8" y="1"/>
                    <a:pt x="9" y="0"/>
                    <a:pt x="10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3" name="Freeform 68"/>
            <p:cNvSpPr>
              <a:spLocks/>
            </p:cNvSpPr>
            <p:nvPr/>
          </p:nvSpPr>
          <p:spPr bwMode="auto">
            <a:xfrm>
              <a:off x="4873924" y="3860654"/>
              <a:ext cx="54727" cy="52347"/>
            </a:xfrm>
            <a:custGeom>
              <a:avLst/>
              <a:gdLst>
                <a:gd name="T0" fmla="*/ 14 w 10"/>
                <a:gd name="T1" fmla="*/ 0 h 9"/>
                <a:gd name="T2" fmla="*/ 21 w 10"/>
                <a:gd name="T3" fmla="*/ 10 h 9"/>
                <a:gd name="T4" fmla="*/ 18 w 10"/>
                <a:gd name="T5" fmla="*/ 12 h 9"/>
                <a:gd name="T6" fmla="*/ 2 w 10"/>
                <a:gd name="T7" fmla="*/ 22 h 9"/>
                <a:gd name="T8" fmla="*/ 14 w 10"/>
                <a:gd name="T9" fmla="*/ 0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" h="9">
                  <a:moveTo>
                    <a:pt x="6" y="0"/>
                  </a:moveTo>
                  <a:cubicBezTo>
                    <a:pt x="8" y="0"/>
                    <a:pt x="10" y="1"/>
                    <a:pt x="9" y="4"/>
                  </a:cubicBezTo>
                  <a:cubicBezTo>
                    <a:pt x="7" y="4"/>
                    <a:pt x="7" y="5"/>
                    <a:pt x="8" y="5"/>
                  </a:cubicBezTo>
                  <a:cubicBezTo>
                    <a:pt x="7" y="6"/>
                    <a:pt x="4" y="8"/>
                    <a:pt x="1" y="9"/>
                  </a:cubicBezTo>
                  <a:cubicBezTo>
                    <a:pt x="0" y="4"/>
                    <a:pt x="6" y="5"/>
                    <a:pt x="6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4" name="Freeform 69"/>
            <p:cNvSpPr>
              <a:spLocks/>
            </p:cNvSpPr>
            <p:nvPr/>
          </p:nvSpPr>
          <p:spPr bwMode="auto">
            <a:xfrm>
              <a:off x="5026207" y="4036730"/>
              <a:ext cx="33312" cy="66624"/>
            </a:xfrm>
            <a:custGeom>
              <a:avLst/>
              <a:gdLst>
                <a:gd name="T0" fmla="*/ 2 w 6"/>
                <a:gd name="T1" fmla="*/ 0 h 12"/>
                <a:gd name="T2" fmla="*/ 14 w 6"/>
                <a:gd name="T3" fmla="*/ 7 h 12"/>
                <a:gd name="T4" fmla="*/ 0 w 6"/>
                <a:gd name="T5" fmla="*/ 26 h 12"/>
                <a:gd name="T6" fmla="*/ 5 w 6"/>
                <a:gd name="T7" fmla="*/ 21 h 12"/>
                <a:gd name="T8" fmla="*/ 2 w 6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12">
                  <a:moveTo>
                    <a:pt x="1" y="0"/>
                  </a:moveTo>
                  <a:cubicBezTo>
                    <a:pt x="4" y="0"/>
                    <a:pt x="2" y="5"/>
                    <a:pt x="6" y="3"/>
                  </a:cubicBezTo>
                  <a:cubicBezTo>
                    <a:pt x="5" y="7"/>
                    <a:pt x="5" y="12"/>
                    <a:pt x="0" y="11"/>
                  </a:cubicBezTo>
                  <a:cubicBezTo>
                    <a:pt x="0" y="9"/>
                    <a:pt x="1" y="10"/>
                    <a:pt x="2" y="9"/>
                  </a:cubicBezTo>
                  <a:cubicBezTo>
                    <a:pt x="1" y="5"/>
                    <a:pt x="0" y="6"/>
                    <a:pt x="1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5" name="Freeform 70"/>
            <p:cNvSpPr>
              <a:spLocks/>
            </p:cNvSpPr>
            <p:nvPr/>
          </p:nvSpPr>
          <p:spPr bwMode="auto">
            <a:xfrm>
              <a:off x="4816818" y="4053385"/>
              <a:ext cx="135627" cy="45208"/>
            </a:xfrm>
            <a:custGeom>
              <a:avLst/>
              <a:gdLst>
                <a:gd name="T0" fmla="*/ 57 w 24"/>
                <a:gd name="T1" fmla="*/ 7 h 8"/>
                <a:gd name="T2" fmla="*/ 40 w 24"/>
                <a:gd name="T3" fmla="*/ 14 h 8"/>
                <a:gd name="T4" fmla="*/ 0 w 24"/>
                <a:gd name="T5" fmla="*/ 19 h 8"/>
                <a:gd name="T6" fmla="*/ 48 w 24"/>
                <a:gd name="T7" fmla="*/ 5 h 8"/>
                <a:gd name="T8" fmla="*/ 57 w 24"/>
                <a:gd name="T9" fmla="*/ 7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8">
                  <a:moveTo>
                    <a:pt x="24" y="3"/>
                  </a:moveTo>
                  <a:cubicBezTo>
                    <a:pt x="24" y="6"/>
                    <a:pt x="20" y="6"/>
                    <a:pt x="17" y="6"/>
                  </a:cubicBezTo>
                  <a:cubicBezTo>
                    <a:pt x="12" y="7"/>
                    <a:pt x="5" y="6"/>
                    <a:pt x="0" y="8"/>
                  </a:cubicBezTo>
                  <a:cubicBezTo>
                    <a:pt x="1" y="0"/>
                    <a:pt x="18" y="8"/>
                    <a:pt x="20" y="2"/>
                  </a:cubicBezTo>
                  <a:cubicBezTo>
                    <a:pt x="21" y="2"/>
                    <a:pt x="22" y="3"/>
                    <a:pt x="24" y="3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6" name="Freeform 71"/>
            <p:cNvSpPr>
              <a:spLocks/>
            </p:cNvSpPr>
            <p:nvPr/>
          </p:nvSpPr>
          <p:spPr bwMode="auto">
            <a:xfrm>
              <a:off x="5109487" y="4103353"/>
              <a:ext cx="90418" cy="57106"/>
            </a:xfrm>
            <a:custGeom>
              <a:avLst/>
              <a:gdLst>
                <a:gd name="T0" fmla="*/ 38 w 16"/>
                <a:gd name="T1" fmla="*/ 17 h 10"/>
                <a:gd name="T2" fmla="*/ 31 w 16"/>
                <a:gd name="T3" fmla="*/ 22 h 10"/>
                <a:gd name="T4" fmla="*/ 14 w 16"/>
                <a:gd name="T5" fmla="*/ 22 h 10"/>
                <a:gd name="T6" fmla="*/ 12 w 16"/>
                <a:gd name="T7" fmla="*/ 19 h 10"/>
                <a:gd name="T8" fmla="*/ 0 w 16"/>
                <a:gd name="T9" fmla="*/ 10 h 10"/>
                <a:gd name="T10" fmla="*/ 14 w 16"/>
                <a:gd name="T11" fmla="*/ 5 h 10"/>
                <a:gd name="T12" fmla="*/ 24 w 16"/>
                <a:gd name="T13" fmla="*/ 2 h 10"/>
                <a:gd name="T14" fmla="*/ 24 w 16"/>
                <a:gd name="T15" fmla="*/ 5 h 10"/>
                <a:gd name="T16" fmla="*/ 26 w 16"/>
                <a:gd name="T17" fmla="*/ 2 h 10"/>
                <a:gd name="T18" fmla="*/ 38 w 16"/>
                <a:gd name="T19" fmla="*/ 17 h 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" h="10">
                  <a:moveTo>
                    <a:pt x="16" y="7"/>
                  </a:moveTo>
                  <a:cubicBezTo>
                    <a:pt x="15" y="7"/>
                    <a:pt x="13" y="8"/>
                    <a:pt x="13" y="9"/>
                  </a:cubicBezTo>
                  <a:cubicBezTo>
                    <a:pt x="11" y="7"/>
                    <a:pt x="9" y="10"/>
                    <a:pt x="6" y="9"/>
                  </a:cubicBezTo>
                  <a:cubicBezTo>
                    <a:pt x="6" y="9"/>
                    <a:pt x="6" y="8"/>
                    <a:pt x="5" y="8"/>
                  </a:cubicBezTo>
                  <a:cubicBezTo>
                    <a:pt x="4" y="8"/>
                    <a:pt x="2" y="5"/>
                    <a:pt x="0" y="4"/>
                  </a:cubicBezTo>
                  <a:cubicBezTo>
                    <a:pt x="1" y="3"/>
                    <a:pt x="4" y="3"/>
                    <a:pt x="6" y="2"/>
                  </a:cubicBezTo>
                  <a:cubicBezTo>
                    <a:pt x="6" y="2"/>
                    <a:pt x="9" y="0"/>
                    <a:pt x="10" y="1"/>
                  </a:cubicBezTo>
                  <a:cubicBezTo>
                    <a:pt x="10" y="1"/>
                    <a:pt x="10" y="2"/>
                    <a:pt x="10" y="2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3" y="2"/>
                    <a:pt x="15" y="4"/>
                    <a:pt x="16" y="7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7" name="Freeform 72"/>
            <p:cNvSpPr>
              <a:spLocks/>
            </p:cNvSpPr>
            <p:nvPr/>
          </p:nvSpPr>
          <p:spPr bwMode="auto">
            <a:xfrm>
              <a:off x="5159454" y="4136665"/>
              <a:ext cx="478262" cy="252218"/>
            </a:xfrm>
            <a:custGeom>
              <a:avLst/>
              <a:gdLst>
                <a:gd name="T0" fmla="*/ 66 w 85"/>
                <a:gd name="T1" fmla="*/ 52 h 45"/>
                <a:gd name="T2" fmla="*/ 54 w 85"/>
                <a:gd name="T3" fmla="*/ 47 h 45"/>
                <a:gd name="T4" fmla="*/ 50 w 85"/>
                <a:gd name="T5" fmla="*/ 35 h 45"/>
                <a:gd name="T6" fmla="*/ 19 w 85"/>
                <a:gd name="T7" fmla="*/ 26 h 45"/>
                <a:gd name="T8" fmla="*/ 2 w 85"/>
                <a:gd name="T9" fmla="*/ 26 h 45"/>
                <a:gd name="T10" fmla="*/ 0 w 85"/>
                <a:gd name="T11" fmla="*/ 16 h 45"/>
                <a:gd name="T12" fmla="*/ 7 w 85"/>
                <a:gd name="T13" fmla="*/ 16 h 45"/>
                <a:gd name="T14" fmla="*/ 17 w 85"/>
                <a:gd name="T15" fmla="*/ 14 h 45"/>
                <a:gd name="T16" fmla="*/ 28 w 85"/>
                <a:gd name="T17" fmla="*/ 19 h 45"/>
                <a:gd name="T18" fmla="*/ 40 w 85"/>
                <a:gd name="T19" fmla="*/ 9 h 45"/>
                <a:gd name="T20" fmla="*/ 64 w 85"/>
                <a:gd name="T21" fmla="*/ 2 h 45"/>
                <a:gd name="T22" fmla="*/ 69 w 85"/>
                <a:gd name="T23" fmla="*/ 7 h 45"/>
                <a:gd name="T24" fmla="*/ 90 w 85"/>
                <a:gd name="T25" fmla="*/ 16 h 45"/>
                <a:gd name="T26" fmla="*/ 97 w 85"/>
                <a:gd name="T27" fmla="*/ 14 h 45"/>
                <a:gd name="T28" fmla="*/ 102 w 85"/>
                <a:gd name="T29" fmla="*/ 19 h 45"/>
                <a:gd name="T30" fmla="*/ 116 w 85"/>
                <a:gd name="T31" fmla="*/ 19 h 45"/>
                <a:gd name="T32" fmla="*/ 128 w 85"/>
                <a:gd name="T33" fmla="*/ 24 h 45"/>
                <a:gd name="T34" fmla="*/ 128 w 85"/>
                <a:gd name="T35" fmla="*/ 33 h 45"/>
                <a:gd name="T36" fmla="*/ 132 w 85"/>
                <a:gd name="T37" fmla="*/ 31 h 45"/>
                <a:gd name="T38" fmla="*/ 135 w 85"/>
                <a:gd name="T39" fmla="*/ 38 h 45"/>
                <a:gd name="T40" fmla="*/ 149 w 85"/>
                <a:gd name="T41" fmla="*/ 47 h 45"/>
                <a:gd name="T42" fmla="*/ 173 w 85"/>
                <a:gd name="T43" fmla="*/ 54 h 45"/>
                <a:gd name="T44" fmla="*/ 168 w 85"/>
                <a:gd name="T45" fmla="*/ 64 h 45"/>
                <a:gd name="T46" fmla="*/ 177 w 85"/>
                <a:gd name="T47" fmla="*/ 68 h 45"/>
                <a:gd name="T48" fmla="*/ 177 w 85"/>
                <a:gd name="T49" fmla="*/ 73 h 45"/>
                <a:gd name="T50" fmla="*/ 189 w 85"/>
                <a:gd name="T51" fmla="*/ 85 h 45"/>
                <a:gd name="T52" fmla="*/ 201 w 85"/>
                <a:gd name="T53" fmla="*/ 99 h 45"/>
                <a:gd name="T54" fmla="*/ 182 w 85"/>
                <a:gd name="T55" fmla="*/ 99 h 45"/>
                <a:gd name="T56" fmla="*/ 166 w 85"/>
                <a:gd name="T57" fmla="*/ 87 h 45"/>
                <a:gd name="T58" fmla="*/ 161 w 85"/>
                <a:gd name="T59" fmla="*/ 82 h 45"/>
                <a:gd name="T60" fmla="*/ 158 w 85"/>
                <a:gd name="T61" fmla="*/ 80 h 45"/>
                <a:gd name="T62" fmla="*/ 149 w 85"/>
                <a:gd name="T63" fmla="*/ 71 h 45"/>
                <a:gd name="T64" fmla="*/ 128 w 85"/>
                <a:gd name="T65" fmla="*/ 68 h 45"/>
                <a:gd name="T66" fmla="*/ 116 w 85"/>
                <a:gd name="T67" fmla="*/ 94 h 45"/>
                <a:gd name="T68" fmla="*/ 99 w 85"/>
                <a:gd name="T69" fmla="*/ 87 h 45"/>
                <a:gd name="T70" fmla="*/ 90 w 85"/>
                <a:gd name="T71" fmla="*/ 85 h 45"/>
                <a:gd name="T72" fmla="*/ 80 w 85"/>
                <a:gd name="T73" fmla="*/ 71 h 45"/>
                <a:gd name="T74" fmla="*/ 69 w 85"/>
                <a:gd name="T75" fmla="*/ 82 h 45"/>
                <a:gd name="T76" fmla="*/ 59 w 85"/>
                <a:gd name="T77" fmla="*/ 78 h 45"/>
                <a:gd name="T78" fmla="*/ 69 w 85"/>
                <a:gd name="T79" fmla="*/ 68 h 45"/>
                <a:gd name="T80" fmla="*/ 73 w 85"/>
                <a:gd name="T81" fmla="*/ 57 h 45"/>
                <a:gd name="T82" fmla="*/ 71 w 85"/>
                <a:gd name="T83" fmla="*/ 64 h 45"/>
                <a:gd name="T84" fmla="*/ 66 w 85"/>
                <a:gd name="T85" fmla="*/ 52 h 45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85" h="45">
                  <a:moveTo>
                    <a:pt x="28" y="22"/>
                  </a:moveTo>
                  <a:cubicBezTo>
                    <a:pt x="25" y="22"/>
                    <a:pt x="26" y="19"/>
                    <a:pt x="23" y="20"/>
                  </a:cubicBezTo>
                  <a:cubicBezTo>
                    <a:pt x="22" y="18"/>
                    <a:pt x="21" y="17"/>
                    <a:pt x="21" y="15"/>
                  </a:cubicBezTo>
                  <a:cubicBezTo>
                    <a:pt x="16" y="15"/>
                    <a:pt x="11" y="14"/>
                    <a:pt x="8" y="11"/>
                  </a:cubicBezTo>
                  <a:cubicBezTo>
                    <a:pt x="4" y="13"/>
                    <a:pt x="5" y="12"/>
                    <a:pt x="1" y="11"/>
                  </a:cubicBezTo>
                  <a:cubicBezTo>
                    <a:pt x="1" y="10"/>
                    <a:pt x="1" y="7"/>
                    <a:pt x="0" y="7"/>
                  </a:cubicBezTo>
                  <a:cubicBezTo>
                    <a:pt x="0" y="4"/>
                    <a:pt x="2" y="7"/>
                    <a:pt x="3" y="7"/>
                  </a:cubicBezTo>
                  <a:cubicBezTo>
                    <a:pt x="5" y="7"/>
                    <a:pt x="5" y="5"/>
                    <a:pt x="7" y="6"/>
                  </a:cubicBezTo>
                  <a:cubicBezTo>
                    <a:pt x="9" y="6"/>
                    <a:pt x="10" y="8"/>
                    <a:pt x="12" y="8"/>
                  </a:cubicBezTo>
                  <a:cubicBezTo>
                    <a:pt x="15" y="9"/>
                    <a:pt x="16" y="5"/>
                    <a:pt x="17" y="4"/>
                  </a:cubicBezTo>
                  <a:cubicBezTo>
                    <a:pt x="20" y="3"/>
                    <a:pt x="24" y="3"/>
                    <a:pt x="27" y="1"/>
                  </a:cubicBezTo>
                  <a:cubicBezTo>
                    <a:pt x="29" y="0"/>
                    <a:pt x="28" y="3"/>
                    <a:pt x="29" y="3"/>
                  </a:cubicBezTo>
                  <a:cubicBezTo>
                    <a:pt x="31" y="4"/>
                    <a:pt x="39" y="2"/>
                    <a:pt x="38" y="7"/>
                  </a:cubicBezTo>
                  <a:cubicBezTo>
                    <a:pt x="40" y="8"/>
                    <a:pt x="41" y="5"/>
                    <a:pt x="41" y="6"/>
                  </a:cubicBezTo>
                  <a:cubicBezTo>
                    <a:pt x="42" y="6"/>
                    <a:pt x="42" y="8"/>
                    <a:pt x="43" y="8"/>
                  </a:cubicBezTo>
                  <a:cubicBezTo>
                    <a:pt x="45" y="9"/>
                    <a:pt x="47" y="7"/>
                    <a:pt x="49" y="8"/>
                  </a:cubicBezTo>
                  <a:cubicBezTo>
                    <a:pt x="50" y="8"/>
                    <a:pt x="50" y="12"/>
                    <a:pt x="54" y="10"/>
                  </a:cubicBezTo>
                  <a:cubicBezTo>
                    <a:pt x="55" y="12"/>
                    <a:pt x="54" y="12"/>
                    <a:pt x="54" y="14"/>
                  </a:cubicBezTo>
                  <a:cubicBezTo>
                    <a:pt x="55" y="14"/>
                    <a:pt x="56" y="13"/>
                    <a:pt x="56" y="13"/>
                  </a:cubicBezTo>
                  <a:cubicBezTo>
                    <a:pt x="57" y="13"/>
                    <a:pt x="57" y="15"/>
                    <a:pt x="57" y="16"/>
                  </a:cubicBezTo>
                  <a:cubicBezTo>
                    <a:pt x="58" y="18"/>
                    <a:pt x="61" y="18"/>
                    <a:pt x="63" y="20"/>
                  </a:cubicBezTo>
                  <a:cubicBezTo>
                    <a:pt x="64" y="20"/>
                    <a:pt x="69" y="23"/>
                    <a:pt x="73" y="23"/>
                  </a:cubicBezTo>
                  <a:cubicBezTo>
                    <a:pt x="73" y="25"/>
                    <a:pt x="71" y="25"/>
                    <a:pt x="71" y="27"/>
                  </a:cubicBezTo>
                  <a:cubicBezTo>
                    <a:pt x="72" y="28"/>
                    <a:pt x="74" y="28"/>
                    <a:pt x="75" y="29"/>
                  </a:cubicBezTo>
                  <a:cubicBezTo>
                    <a:pt x="75" y="29"/>
                    <a:pt x="74" y="31"/>
                    <a:pt x="75" y="31"/>
                  </a:cubicBezTo>
                  <a:cubicBezTo>
                    <a:pt x="76" y="33"/>
                    <a:pt x="78" y="34"/>
                    <a:pt x="80" y="36"/>
                  </a:cubicBezTo>
                  <a:cubicBezTo>
                    <a:pt x="81" y="38"/>
                    <a:pt x="82" y="41"/>
                    <a:pt x="85" y="42"/>
                  </a:cubicBezTo>
                  <a:cubicBezTo>
                    <a:pt x="83" y="45"/>
                    <a:pt x="79" y="42"/>
                    <a:pt x="77" y="42"/>
                  </a:cubicBezTo>
                  <a:cubicBezTo>
                    <a:pt x="75" y="41"/>
                    <a:pt x="73" y="40"/>
                    <a:pt x="70" y="37"/>
                  </a:cubicBezTo>
                  <a:cubicBezTo>
                    <a:pt x="69" y="37"/>
                    <a:pt x="69" y="36"/>
                    <a:pt x="68" y="35"/>
                  </a:cubicBezTo>
                  <a:cubicBezTo>
                    <a:pt x="67" y="34"/>
                    <a:pt x="67" y="35"/>
                    <a:pt x="67" y="34"/>
                  </a:cubicBezTo>
                  <a:cubicBezTo>
                    <a:pt x="67" y="34"/>
                    <a:pt x="63" y="30"/>
                    <a:pt x="63" y="30"/>
                  </a:cubicBezTo>
                  <a:cubicBezTo>
                    <a:pt x="60" y="29"/>
                    <a:pt x="57" y="31"/>
                    <a:pt x="54" y="29"/>
                  </a:cubicBezTo>
                  <a:cubicBezTo>
                    <a:pt x="51" y="32"/>
                    <a:pt x="50" y="36"/>
                    <a:pt x="49" y="40"/>
                  </a:cubicBezTo>
                  <a:cubicBezTo>
                    <a:pt x="48" y="38"/>
                    <a:pt x="44" y="39"/>
                    <a:pt x="42" y="37"/>
                  </a:cubicBezTo>
                  <a:cubicBezTo>
                    <a:pt x="40" y="36"/>
                    <a:pt x="43" y="34"/>
                    <a:pt x="38" y="36"/>
                  </a:cubicBezTo>
                  <a:cubicBezTo>
                    <a:pt x="41" y="30"/>
                    <a:pt x="32" y="35"/>
                    <a:pt x="34" y="30"/>
                  </a:cubicBezTo>
                  <a:cubicBezTo>
                    <a:pt x="31" y="31"/>
                    <a:pt x="28" y="31"/>
                    <a:pt x="29" y="35"/>
                  </a:cubicBezTo>
                  <a:cubicBezTo>
                    <a:pt x="28" y="34"/>
                    <a:pt x="28" y="32"/>
                    <a:pt x="25" y="33"/>
                  </a:cubicBezTo>
                  <a:cubicBezTo>
                    <a:pt x="26" y="31"/>
                    <a:pt x="28" y="30"/>
                    <a:pt x="29" y="29"/>
                  </a:cubicBezTo>
                  <a:cubicBezTo>
                    <a:pt x="30" y="28"/>
                    <a:pt x="32" y="28"/>
                    <a:pt x="31" y="24"/>
                  </a:cubicBezTo>
                  <a:cubicBezTo>
                    <a:pt x="30" y="24"/>
                    <a:pt x="30" y="27"/>
                    <a:pt x="30" y="27"/>
                  </a:cubicBezTo>
                  <a:cubicBezTo>
                    <a:pt x="28" y="26"/>
                    <a:pt x="29" y="19"/>
                    <a:pt x="28" y="2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8" name="Freeform 73"/>
            <p:cNvSpPr>
              <a:spLocks/>
            </p:cNvSpPr>
            <p:nvPr/>
          </p:nvSpPr>
          <p:spPr bwMode="auto">
            <a:xfrm>
              <a:off x="5042863" y="4165218"/>
              <a:ext cx="49968" cy="45208"/>
            </a:xfrm>
            <a:custGeom>
              <a:avLst/>
              <a:gdLst>
                <a:gd name="T0" fmla="*/ 21 w 9"/>
                <a:gd name="T1" fmla="*/ 7 h 8"/>
                <a:gd name="T2" fmla="*/ 0 w 9"/>
                <a:gd name="T3" fmla="*/ 10 h 8"/>
                <a:gd name="T4" fmla="*/ 21 w 9"/>
                <a:gd name="T5" fmla="*/ 7 h 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9" y="8"/>
                    <a:pt x="2" y="4"/>
                    <a:pt x="0" y="4"/>
                  </a:cubicBezTo>
                  <a:cubicBezTo>
                    <a:pt x="2" y="3"/>
                    <a:pt x="7" y="0"/>
                    <a:pt x="9" y="3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9" name="Freeform 74"/>
            <p:cNvSpPr>
              <a:spLocks/>
            </p:cNvSpPr>
            <p:nvPr/>
          </p:nvSpPr>
          <p:spPr bwMode="auto">
            <a:xfrm>
              <a:off x="4980999" y="4177114"/>
              <a:ext cx="33312" cy="16655"/>
            </a:xfrm>
            <a:custGeom>
              <a:avLst/>
              <a:gdLst>
                <a:gd name="T0" fmla="*/ 2 w 6"/>
                <a:gd name="T1" fmla="*/ 5 h 3"/>
                <a:gd name="T2" fmla="*/ 9 w 6"/>
                <a:gd name="T3" fmla="*/ 7 h 3"/>
                <a:gd name="T4" fmla="*/ 5 w 6"/>
                <a:gd name="T5" fmla="*/ 7 h 3"/>
                <a:gd name="T6" fmla="*/ 2 w 6"/>
                <a:gd name="T7" fmla="*/ 5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3">
                  <a:moveTo>
                    <a:pt x="1" y="2"/>
                  </a:moveTo>
                  <a:cubicBezTo>
                    <a:pt x="0" y="0"/>
                    <a:pt x="6" y="0"/>
                    <a:pt x="4" y="3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0" name="Freeform 75"/>
            <p:cNvSpPr>
              <a:spLocks/>
            </p:cNvSpPr>
            <p:nvPr/>
          </p:nvSpPr>
          <p:spPr bwMode="auto">
            <a:xfrm>
              <a:off x="5597265" y="4215185"/>
              <a:ext cx="97557" cy="69002"/>
            </a:xfrm>
            <a:custGeom>
              <a:avLst/>
              <a:gdLst>
                <a:gd name="T0" fmla="*/ 31 w 17"/>
                <a:gd name="T1" fmla="*/ 0 h 12"/>
                <a:gd name="T2" fmla="*/ 41 w 17"/>
                <a:gd name="T3" fmla="*/ 0 h 12"/>
                <a:gd name="T4" fmla="*/ 41 w 17"/>
                <a:gd name="T5" fmla="*/ 7 h 12"/>
                <a:gd name="T6" fmla="*/ 36 w 17"/>
                <a:gd name="T7" fmla="*/ 10 h 12"/>
                <a:gd name="T8" fmla="*/ 36 w 17"/>
                <a:gd name="T9" fmla="*/ 19 h 12"/>
                <a:gd name="T10" fmla="*/ 29 w 17"/>
                <a:gd name="T11" fmla="*/ 22 h 12"/>
                <a:gd name="T12" fmla="*/ 5 w 17"/>
                <a:gd name="T13" fmla="*/ 15 h 12"/>
                <a:gd name="T14" fmla="*/ 31 w 17"/>
                <a:gd name="T15" fmla="*/ 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" h="12">
                  <a:moveTo>
                    <a:pt x="13" y="0"/>
                  </a:moveTo>
                  <a:cubicBezTo>
                    <a:pt x="15" y="0"/>
                    <a:pt x="16" y="0"/>
                    <a:pt x="17" y="0"/>
                  </a:cubicBezTo>
                  <a:cubicBezTo>
                    <a:pt x="17" y="1"/>
                    <a:pt x="17" y="2"/>
                    <a:pt x="17" y="3"/>
                  </a:cubicBezTo>
                  <a:cubicBezTo>
                    <a:pt x="17" y="4"/>
                    <a:pt x="15" y="4"/>
                    <a:pt x="15" y="4"/>
                  </a:cubicBezTo>
                  <a:cubicBezTo>
                    <a:pt x="14" y="5"/>
                    <a:pt x="16" y="7"/>
                    <a:pt x="15" y="8"/>
                  </a:cubicBezTo>
                  <a:cubicBezTo>
                    <a:pt x="13" y="7"/>
                    <a:pt x="12" y="7"/>
                    <a:pt x="12" y="9"/>
                  </a:cubicBezTo>
                  <a:cubicBezTo>
                    <a:pt x="8" y="8"/>
                    <a:pt x="0" y="12"/>
                    <a:pt x="2" y="6"/>
                  </a:cubicBezTo>
                  <a:cubicBezTo>
                    <a:pt x="8" y="8"/>
                    <a:pt x="12" y="5"/>
                    <a:pt x="13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1" name="Freeform 76"/>
            <p:cNvSpPr>
              <a:spLocks/>
            </p:cNvSpPr>
            <p:nvPr/>
          </p:nvSpPr>
          <p:spPr bwMode="auto">
            <a:xfrm>
              <a:off x="4738299" y="4317500"/>
              <a:ext cx="57106" cy="26173"/>
            </a:xfrm>
            <a:custGeom>
              <a:avLst/>
              <a:gdLst>
                <a:gd name="T0" fmla="*/ 24 w 10"/>
                <a:gd name="T1" fmla="*/ 2 h 5"/>
                <a:gd name="T2" fmla="*/ 0 w 10"/>
                <a:gd name="T3" fmla="*/ 9 h 5"/>
                <a:gd name="T4" fmla="*/ 24 w 10"/>
                <a:gd name="T5" fmla="*/ 2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5">
                  <a:moveTo>
                    <a:pt x="10" y="1"/>
                  </a:moveTo>
                  <a:cubicBezTo>
                    <a:pt x="8" y="3"/>
                    <a:pt x="5" y="5"/>
                    <a:pt x="0" y="4"/>
                  </a:cubicBezTo>
                  <a:cubicBezTo>
                    <a:pt x="1" y="0"/>
                    <a:pt x="6" y="1"/>
                    <a:pt x="10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2" name="Freeform 77"/>
            <p:cNvSpPr>
              <a:spLocks/>
            </p:cNvSpPr>
            <p:nvPr/>
          </p:nvSpPr>
          <p:spPr bwMode="auto">
            <a:xfrm>
              <a:off x="4816818" y="4317500"/>
              <a:ext cx="57106" cy="16655"/>
            </a:xfrm>
            <a:custGeom>
              <a:avLst/>
              <a:gdLst>
                <a:gd name="T0" fmla="*/ 24 w 10"/>
                <a:gd name="T1" fmla="*/ 2 h 3"/>
                <a:gd name="T2" fmla="*/ 0 w 10"/>
                <a:gd name="T3" fmla="*/ 7 h 3"/>
                <a:gd name="T4" fmla="*/ 24 w 10"/>
                <a:gd name="T5" fmla="*/ 2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" h="3">
                  <a:moveTo>
                    <a:pt x="10" y="1"/>
                  </a:moveTo>
                  <a:cubicBezTo>
                    <a:pt x="9" y="3"/>
                    <a:pt x="4" y="3"/>
                    <a:pt x="0" y="3"/>
                  </a:cubicBezTo>
                  <a:cubicBezTo>
                    <a:pt x="2" y="0"/>
                    <a:pt x="6" y="1"/>
                    <a:pt x="10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3" name="Freeform 78"/>
            <p:cNvSpPr>
              <a:spLocks/>
            </p:cNvSpPr>
            <p:nvPr/>
          </p:nvSpPr>
          <p:spPr bwMode="auto">
            <a:xfrm>
              <a:off x="4919134" y="4317500"/>
              <a:ext cx="88039" cy="61865"/>
            </a:xfrm>
            <a:custGeom>
              <a:avLst/>
              <a:gdLst>
                <a:gd name="T0" fmla="*/ 35 w 16"/>
                <a:gd name="T1" fmla="*/ 2 h 11"/>
                <a:gd name="T2" fmla="*/ 32 w 16"/>
                <a:gd name="T3" fmla="*/ 12 h 11"/>
                <a:gd name="T4" fmla="*/ 28 w 16"/>
                <a:gd name="T5" fmla="*/ 12 h 11"/>
                <a:gd name="T6" fmla="*/ 2 w 16"/>
                <a:gd name="T7" fmla="*/ 24 h 11"/>
                <a:gd name="T8" fmla="*/ 12 w 16"/>
                <a:gd name="T9" fmla="*/ 14 h 11"/>
                <a:gd name="T10" fmla="*/ 16 w 16"/>
                <a:gd name="T11" fmla="*/ 9 h 11"/>
                <a:gd name="T12" fmla="*/ 23 w 16"/>
                <a:gd name="T13" fmla="*/ 5 h 11"/>
                <a:gd name="T14" fmla="*/ 35 w 16"/>
                <a:gd name="T15" fmla="*/ 2 h 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" h="11">
                  <a:moveTo>
                    <a:pt x="15" y="1"/>
                  </a:moveTo>
                  <a:cubicBezTo>
                    <a:pt x="16" y="3"/>
                    <a:pt x="15" y="4"/>
                    <a:pt x="14" y="5"/>
                  </a:cubicBezTo>
                  <a:cubicBezTo>
                    <a:pt x="14" y="6"/>
                    <a:pt x="12" y="5"/>
                    <a:pt x="12" y="5"/>
                  </a:cubicBezTo>
                  <a:cubicBezTo>
                    <a:pt x="10" y="7"/>
                    <a:pt x="7" y="11"/>
                    <a:pt x="1" y="10"/>
                  </a:cubicBezTo>
                  <a:cubicBezTo>
                    <a:pt x="0" y="7"/>
                    <a:pt x="4" y="7"/>
                    <a:pt x="5" y="6"/>
                  </a:cubicBezTo>
                  <a:cubicBezTo>
                    <a:pt x="6" y="6"/>
                    <a:pt x="6" y="5"/>
                    <a:pt x="7" y="4"/>
                  </a:cubicBezTo>
                  <a:cubicBezTo>
                    <a:pt x="8" y="3"/>
                    <a:pt x="9" y="3"/>
                    <a:pt x="10" y="2"/>
                  </a:cubicBezTo>
                  <a:cubicBezTo>
                    <a:pt x="13" y="3"/>
                    <a:pt x="13" y="0"/>
                    <a:pt x="15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4" name="Freeform 79"/>
            <p:cNvSpPr>
              <a:spLocks/>
            </p:cNvSpPr>
            <p:nvPr/>
          </p:nvSpPr>
          <p:spPr bwMode="auto">
            <a:xfrm>
              <a:off x="6261121" y="5076532"/>
              <a:ext cx="52347" cy="66624"/>
            </a:xfrm>
            <a:custGeom>
              <a:avLst/>
              <a:gdLst>
                <a:gd name="T0" fmla="*/ 2 w 9"/>
                <a:gd name="T1" fmla="*/ 0 h 12"/>
                <a:gd name="T2" fmla="*/ 5 w 9"/>
                <a:gd name="T3" fmla="*/ 5 h 12"/>
                <a:gd name="T4" fmla="*/ 15 w 9"/>
                <a:gd name="T5" fmla="*/ 14 h 12"/>
                <a:gd name="T6" fmla="*/ 17 w 9"/>
                <a:gd name="T7" fmla="*/ 28 h 12"/>
                <a:gd name="T8" fmla="*/ 10 w 9"/>
                <a:gd name="T9" fmla="*/ 28 h 12"/>
                <a:gd name="T10" fmla="*/ 0 w 9"/>
                <a:gd name="T11" fmla="*/ 5 h 12"/>
                <a:gd name="T12" fmla="*/ 2 w 9"/>
                <a:gd name="T13" fmla="*/ 0 h 1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" h="12">
                  <a:moveTo>
                    <a:pt x="1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1" y="4"/>
                    <a:pt x="8" y="4"/>
                    <a:pt x="6" y="6"/>
                  </a:cubicBezTo>
                  <a:cubicBezTo>
                    <a:pt x="4" y="8"/>
                    <a:pt x="9" y="6"/>
                    <a:pt x="7" y="12"/>
                  </a:cubicBezTo>
                  <a:cubicBezTo>
                    <a:pt x="5" y="12"/>
                    <a:pt x="4" y="10"/>
                    <a:pt x="4" y="12"/>
                  </a:cubicBezTo>
                  <a:cubicBezTo>
                    <a:pt x="2" y="10"/>
                    <a:pt x="1" y="5"/>
                    <a:pt x="0" y="2"/>
                  </a:cubicBezTo>
                  <a:cubicBezTo>
                    <a:pt x="1" y="2"/>
                    <a:pt x="1" y="1"/>
                    <a:pt x="1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5" name="Freeform 80"/>
            <p:cNvSpPr>
              <a:spLocks/>
            </p:cNvSpPr>
            <p:nvPr/>
          </p:nvSpPr>
          <p:spPr bwMode="auto">
            <a:xfrm>
              <a:off x="6273018" y="5131259"/>
              <a:ext cx="107074" cy="147523"/>
            </a:xfrm>
            <a:custGeom>
              <a:avLst/>
              <a:gdLst>
                <a:gd name="T0" fmla="*/ 14 w 19"/>
                <a:gd name="T1" fmla="*/ 0 h 26"/>
                <a:gd name="T2" fmla="*/ 19 w 19"/>
                <a:gd name="T3" fmla="*/ 5 h 26"/>
                <a:gd name="T4" fmla="*/ 24 w 19"/>
                <a:gd name="T5" fmla="*/ 5 h 26"/>
                <a:gd name="T6" fmla="*/ 45 w 19"/>
                <a:gd name="T7" fmla="*/ 14 h 26"/>
                <a:gd name="T8" fmla="*/ 45 w 19"/>
                <a:gd name="T9" fmla="*/ 29 h 26"/>
                <a:gd name="T10" fmla="*/ 38 w 19"/>
                <a:gd name="T11" fmla="*/ 29 h 26"/>
                <a:gd name="T12" fmla="*/ 36 w 19"/>
                <a:gd name="T13" fmla="*/ 36 h 26"/>
                <a:gd name="T14" fmla="*/ 31 w 19"/>
                <a:gd name="T15" fmla="*/ 52 h 26"/>
                <a:gd name="T16" fmla="*/ 28 w 19"/>
                <a:gd name="T17" fmla="*/ 57 h 26"/>
                <a:gd name="T18" fmla="*/ 14 w 19"/>
                <a:gd name="T19" fmla="*/ 60 h 26"/>
                <a:gd name="T20" fmla="*/ 12 w 19"/>
                <a:gd name="T21" fmla="*/ 52 h 26"/>
                <a:gd name="T22" fmla="*/ 19 w 19"/>
                <a:gd name="T23" fmla="*/ 45 h 26"/>
                <a:gd name="T24" fmla="*/ 0 w 19"/>
                <a:gd name="T25" fmla="*/ 38 h 26"/>
                <a:gd name="T26" fmla="*/ 12 w 19"/>
                <a:gd name="T27" fmla="*/ 26 h 26"/>
                <a:gd name="T28" fmla="*/ 14 w 19"/>
                <a:gd name="T29" fmla="*/ 0 h 2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9" h="26">
                  <a:moveTo>
                    <a:pt x="6" y="0"/>
                  </a:moveTo>
                  <a:cubicBezTo>
                    <a:pt x="7" y="0"/>
                    <a:pt x="7" y="1"/>
                    <a:pt x="8" y="2"/>
                  </a:cubicBezTo>
                  <a:cubicBezTo>
                    <a:pt x="7" y="4"/>
                    <a:pt x="10" y="2"/>
                    <a:pt x="10" y="2"/>
                  </a:cubicBezTo>
                  <a:cubicBezTo>
                    <a:pt x="14" y="4"/>
                    <a:pt x="12" y="8"/>
                    <a:pt x="19" y="6"/>
                  </a:cubicBezTo>
                  <a:cubicBezTo>
                    <a:pt x="19" y="8"/>
                    <a:pt x="19" y="10"/>
                    <a:pt x="19" y="12"/>
                  </a:cubicBezTo>
                  <a:cubicBezTo>
                    <a:pt x="18" y="12"/>
                    <a:pt x="17" y="12"/>
                    <a:pt x="16" y="12"/>
                  </a:cubicBezTo>
                  <a:cubicBezTo>
                    <a:pt x="16" y="14"/>
                    <a:pt x="16" y="14"/>
                    <a:pt x="15" y="15"/>
                  </a:cubicBezTo>
                  <a:cubicBezTo>
                    <a:pt x="17" y="17"/>
                    <a:pt x="14" y="18"/>
                    <a:pt x="13" y="22"/>
                  </a:cubicBezTo>
                  <a:cubicBezTo>
                    <a:pt x="13" y="23"/>
                    <a:pt x="10" y="23"/>
                    <a:pt x="12" y="24"/>
                  </a:cubicBezTo>
                  <a:cubicBezTo>
                    <a:pt x="12" y="26"/>
                    <a:pt x="8" y="24"/>
                    <a:pt x="6" y="25"/>
                  </a:cubicBezTo>
                  <a:cubicBezTo>
                    <a:pt x="7" y="23"/>
                    <a:pt x="5" y="23"/>
                    <a:pt x="5" y="22"/>
                  </a:cubicBezTo>
                  <a:cubicBezTo>
                    <a:pt x="5" y="20"/>
                    <a:pt x="6" y="19"/>
                    <a:pt x="8" y="19"/>
                  </a:cubicBezTo>
                  <a:cubicBezTo>
                    <a:pt x="6" y="18"/>
                    <a:pt x="5" y="15"/>
                    <a:pt x="0" y="16"/>
                  </a:cubicBezTo>
                  <a:cubicBezTo>
                    <a:pt x="0" y="12"/>
                    <a:pt x="4" y="13"/>
                    <a:pt x="5" y="11"/>
                  </a:cubicBezTo>
                  <a:cubicBezTo>
                    <a:pt x="6" y="5"/>
                    <a:pt x="5" y="5"/>
                    <a:pt x="6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6" name="Freeform 81"/>
            <p:cNvSpPr>
              <a:spLocks/>
            </p:cNvSpPr>
            <p:nvPr/>
          </p:nvSpPr>
          <p:spPr bwMode="auto">
            <a:xfrm>
              <a:off x="5502089" y="5254989"/>
              <a:ext cx="90418" cy="95176"/>
            </a:xfrm>
            <a:custGeom>
              <a:avLst/>
              <a:gdLst>
                <a:gd name="T0" fmla="*/ 36 w 16"/>
                <a:gd name="T1" fmla="*/ 2 h 17"/>
                <a:gd name="T2" fmla="*/ 36 w 16"/>
                <a:gd name="T3" fmla="*/ 19 h 17"/>
                <a:gd name="T4" fmla="*/ 33 w 16"/>
                <a:gd name="T5" fmla="*/ 12 h 17"/>
                <a:gd name="T6" fmla="*/ 31 w 16"/>
                <a:gd name="T7" fmla="*/ 16 h 17"/>
                <a:gd name="T8" fmla="*/ 31 w 16"/>
                <a:gd name="T9" fmla="*/ 31 h 17"/>
                <a:gd name="T10" fmla="*/ 24 w 16"/>
                <a:gd name="T11" fmla="*/ 31 h 17"/>
                <a:gd name="T12" fmla="*/ 24 w 16"/>
                <a:gd name="T13" fmla="*/ 35 h 17"/>
                <a:gd name="T14" fmla="*/ 17 w 16"/>
                <a:gd name="T15" fmla="*/ 40 h 17"/>
                <a:gd name="T16" fmla="*/ 10 w 16"/>
                <a:gd name="T17" fmla="*/ 33 h 17"/>
                <a:gd name="T18" fmla="*/ 5 w 16"/>
                <a:gd name="T19" fmla="*/ 26 h 17"/>
                <a:gd name="T20" fmla="*/ 0 w 16"/>
                <a:gd name="T21" fmla="*/ 9 h 17"/>
                <a:gd name="T22" fmla="*/ 21 w 16"/>
                <a:gd name="T23" fmla="*/ 5 h 17"/>
                <a:gd name="T24" fmla="*/ 36 w 16"/>
                <a:gd name="T25" fmla="*/ 2 h 1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" h="17">
                  <a:moveTo>
                    <a:pt x="15" y="1"/>
                  </a:moveTo>
                  <a:cubicBezTo>
                    <a:pt x="14" y="3"/>
                    <a:pt x="16" y="5"/>
                    <a:pt x="15" y="8"/>
                  </a:cubicBezTo>
                  <a:cubicBezTo>
                    <a:pt x="15" y="8"/>
                    <a:pt x="14" y="6"/>
                    <a:pt x="14" y="5"/>
                  </a:cubicBezTo>
                  <a:cubicBezTo>
                    <a:pt x="14" y="6"/>
                    <a:pt x="13" y="6"/>
                    <a:pt x="13" y="7"/>
                  </a:cubicBezTo>
                  <a:cubicBezTo>
                    <a:pt x="12" y="8"/>
                    <a:pt x="13" y="11"/>
                    <a:pt x="13" y="13"/>
                  </a:cubicBezTo>
                  <a:cubicBezTo>
                    <a:pt x="13" y="13"/>
                    <a:pt x="11" y="12"/>
                    <a:pt x="10" y="13"/>
                  </a:cubicBezTo>
                  <a:cubicBezTo>
                    <a:pt x="10" y="13"/>
                    <a:pt x="11" y="15"/>
                    <a:pt x="10" y="15"/>
                  </a:cubicBezTo>
                  <a:cubicBezTo>
                    <a:pt x="9" y="16"/>
                    <a:pt x="7" y="15"/>
                    <a:pt x="7" y="17"/>
                  </a:cubicBezTo>
                  <a:cubicBezTo>
                    <a:pt x="6" y="17"/>
                    <a:pt x="5" y="15"/>
                    <a:pt x="4" y="14"/>
                  </a:cubicBezTo>
                  <a:cubicBezTo>
                    <a:pt x="4" y="13"/>
                    <a:pt x="2" y="12"/>
                    <a:pt x="2" y="11"/>
                  </a:cubicBezTo>
                  <a:cubicBezTo>
                    <a:pt x="1" y="9"/>
                    <a:pt x="2" y="6"/>
                    <a:pt x="0" y="4"/>
                  </a:cubicBezTo>
                  <a:cubicBezTo>
                    <a:pt x="1" y="3"/>
                    <a:pt x="5" y="3"/>
                    <a:pt x="9" y="2"/>
                  </a:cubicBezTo>
                  <a:cubicBezTo>
                    <a:pt x="11" y="2"/>
                    <a:pt x="13" y="0"/>
                    <a:pt x="15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7" name="Freeform 82"/>
            <p:cNvSpPr>
              <a:spLocks/>
            </p:cNvSpPr>
            <p:nvPr/>
          </p:nvSpPr>
          <p:spPr bwMode="auto">
            <a:xfrm>
              <a:off x="9614949" y="1032609"/>
              <a:ext cx="1625138" cy="1213500"/>
            </a:xfrm>
            <a:custGeom>
              <a:avLst/>
              <a:gdLst>
                <a:gd name="T0" fmla="*/ 484 w 289"/>
                <a:gd name="T1" fmla="*/ 57 h 216"/>
                <a:gd name="T2" fmla="*/ 513 w 289"/>
                <a:gd name="T3" fmla="*/ 59 h 216"/>
                <a:gd name="T4" fmla="*/ 551 w 289"/>
                <a:gd name="T5" fmla="*/ 52 h 216"/>
                <a:gd name="T6" fmla="*/ 574 w 289"/>
                <a:gd name="T7" fmla="*/ 54 h 216"/>
                <a:gd name="T8" fmla="*/ 572 w 289"/>
                <a:gd name="T9" fmla="*/ 61 h 216"/>
                <a:gd name="T10" fmla="*/ 643 w 289"/>
                <a:gd name="T11" fmla="*/ 47 h 216"/>
                <a:gd name="T12" fmla="*/ 683 w 289"/>
                <a:gd name="T13" fmla="*/ 57 h 216"/>
                <a:gd name="T14" fmla="*/ 633 w 289"/>
                <a:gd name="T15" fmla="*/ 83 h 216"/>
                <a:gd name="T16" fmla="*/ 619 w 289"/>
                <a:gd name="T17" fmla="*/ 102 h 216"/>
                <a:gd name="T18" fmla="*/ 593 w 289"/>
                <a:gd name="T19" fmla="*/ 130 h 216"/>
                <a:gd name="T20" fmla="*/ 598 w 289"/>
                <a:gd name="T21" fmla="*/ 153 h 216"/>
                <a:gd name="T22" fmla="*/ 581 w 289"/>
                <a:gd name="T23" fmla="*/ 179 h 216"/>
                <a:gd name="T24" fmla="*/ 603 w 289"/>
                <a:gd name="T25" fmla="*/ 213 h 216"/>
                <a:gd name="T26" fmla="*/ 586 w 289"/>
                <a:gd name="T27" fmla="*/ 238 h 216"/>
                <a:gd name="T28" fmla="*/ 565 w 289"/>
                <a:gd name="T29" fmla="*/ 260 h 216"/>
                <a:gd name="T30" fmla="*/ 593 w 289"/>
                <a:gd name="T31" fmla="*/ 309 h 216"/>
                <a:gd name="T32" fmla="*/ 548 w 289"/>
                <a:gd name="T33" fmla="*/ 305 h 216"/>
                <a:gd name="T34" fmla="*/ 546 w 289"/>
                <a:gd name="T35" fmla="*/ 321 h 216"/>
                <a:gd name="T36" fmla="*/ 527 w 289"/>
                <a:gd name="T37" fmla="*/ 349 h 216"/>
                <a:gd name="T38" fmla="*/ 482 w 289"/>
                <a:gd name="T39" fmla="*/ 359 h 216"/>
                <a:gd name="T40" fmla="*/ 461 w 289"/>
                <a:gd name="T41" fmla="*/ 373 h 216"/>
                <a:gd name="T42" fmla="*/ 447 w 289"/>
                <a:gd name="T43" fmla="*/ 390 h 216"/>
                <a:gd name="T44" fmla="*/ 385 w 289"/>
                <a:gd name="T45" fmla="*/ 406 h 216"/>
                <a:gd name="T46" fmla="*/ 369 w 289"/>
                <a:gd name="T47" fmla="*/ 432 h 216"/>
                <a:gd name="T48" fmla="*/ 352 w 289"/>
                <a:gd name="T49" fmla="*/ 453 h 216"/>
                <a:gd name="T50" fmla="*/ 345 w 289"/>
                <a:gd name="T51" fmla="*/ 477 h 216"/>
                <a:gd name="T52" fmla="*/ 310 w 289"/>
                <a:gd name="T53" fmla="*/ 498 h 216"/>
                <a:gd name="T54" fmla="*/ 269 w 289"/>
                <a:gd name="T55" fmla="*/ 479 h 216"/>
                <a:gd name="T56" fmla="*/ 248 w 289"/>
                <a:gd name="T57" fmla="*/ 451 h 216"/>
                <a:gd name="T58" fmla="*/ 234 w 289"/>
                <a:gd name="T59" fmla="*/ 432 h 216"/>
                <a:gd name="T60" fmla="*/ 222 w 289"/>
                <a:gd name="T61" fmla="*/ 390 h 216"/>
                <a:gd name="T62" fmla="*/ 229 w 289"/>
                <a:gd name="T63" fmla="*/ 375 h 216"/>
                <a:gd name="T64" fmla="*/ 248 w 289"/>
                <a:gd name="T65" fmla="*/ 354 h 216"/>
                <a:gd name="T66" fmla="*/ 236 w 289"/>
                <a:gd name="T67" fmla="*/ 326 h 216"/>
                <a:gd name="T68" fmla="*/ 243 w 289"/>
                <a:gd name="T69" fmla="*/ 305 h 216"/>
                <a:gd name="T70" fmla="*/ 215 w 289"/>
                <a:gd name="T71" fmla="*/ 295 h 216"/>
                <a:gd name="T72" fmla="*/ 196 w 289"/>
                <a:gd name="T73" fmla="*/ 260 h 216"/>
                <a:gd name="T74" fmla="*/ 175 w 289"/>
                <a:gd name="T75" fmla="*/ 220 h 216"/>
                <a:gd name="T76" fmla="*/ 125 w 289"/>
                <a:gd name="T77" fmla="*/ 196 h 216"/>
                <a:gd name="T78" fmla="*/ 57 w 289"/>
                <a:gd name="T79" fmla="*/ 198 h 216"/>
                <a:gd name="T80" fmla="*/ 57 w 289"/>
                <a:gd name="T81" fmla="*/ 182 h 216"/>
                <a:gd name="T82" fmla="*/ 28 w 289"/>
                <a:gd name="T83" fmla="*/ 156 h 216"/>
                <a:gd name="T84" fmla="*/ 43 w 289"/>
                <a:gd name="T85" fmla="*/ 132 h 216"/>
                <a:gd name="T86" fmla="*/ 76 w 289"/>
                <a:gd name="T87" fmla="*/ 118 h 216"/>
                <a:gd name="T88" fmla="*/ 80 w 289"/>
                <a:gd name="T89" fmla="*/ 102 h 216"/>
                <a:gd name="T90" fmla="*/ 73 w 289"/>
                <a:gd name="T91" fmla="*/ 90 h 216"/>
                <a:gd name="T92" fmla="*/ 97 w 289"/>
                <a:gd name="T93" fmla="*/ 83 h 216"/>
                <a:gd name="T94" fmla="*/ 125 w 289"/>
                <a:gd name="T95" fmla="*/ 54 h 216"/>
                <a:gd name="T96" fmla="*/ 210 w 289"/>
                <a:gd name="T97" fmla="*/ 43 h 216"/>
                <a:gd name="T98" fmla="*/ 248 w 289"/>
                <a:gd name="T99" fmla="*/ 54 h 216"/>
                <a:gd name="T100" fmla="*/ 284 w 289"/>
                <a:gd name="T101" fmla="*/ 35 h 216"/>
                <a:gd name="T102" fmla="*/ 317 w 289"/>
                <a:gd name="T103" fmla="*/ 38 h 216"/>
                <a:gd name="T104" fmla="*/ 329 w 289"/>
                <a:gd name="T105" fmla="*/ 19 h 216"/>
                <a:gd name="T106" fmla="*/ 392 w 289"/>
                <a:gd name="T107" fmla="*/ 5 h 216"/>
                <a:gd name="T108" fmla="*/ 482 w 289"/>
                <a:gd name="T109" fmla="*/ 0 h 216"/>
                <a:gd name="T110" fmla="*/ 548 w 289"/>
                <a:gd name="T111" fmla="*/ 24 h 216"/>
                <a:gd name="T112" fmla="*/ 572 w 289"/>
                <a:gd name="T113" fmla="*/ 40 h 216"/>
                <a:gd name="T114" fmla="*/ 477 w 289"/>
                <a:gd name="T115" fmla="*/ 43 h 21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89" h="216">
                  <a:moveTo>
                    <a:pt x="196" y="22"/>
                  </a:moveTo>
                  <a:cubicBezTo>
                    <a:pt x="196" y="23"/>
                    <a:pt x="198" y="22"/>
                    <a:pt x="198" y="24"/>
                  </a:cubicBezTo>
                  <a:cubicBezTo>
                    <a:pt x="200" y="25"/>
                    <a:pt x="201" y="23"/>
                    <a:pt x="202" y="23"/>
                  </a:cubicBezTo>
                  <a:cubicBezTo>
                    <a:pt x="203" y="23"/>
                    <a:pt x="204" y="24"/>
                    <a:pt x="205" y="24"/>
                  </a:cubicBezTo>
                  <a:cubicBezTo>
                    <a:pt x="206" y="24"/>
                    <a:pt x="206" y="23"/>
                    <a:pt x="207" y="23"/>
                  </a:cubicBezTo>
                  <a:cubicBezTo>
                    <a:pt x="209" y="23"/>
                    <a:pt x="210" y="23"/>
                    <a:pt x="211" y="23"/>
                  </a:cubicBezTo>
                  <a:cubicBezTo>
                    <a:pt x="216" y="22"/>
                    <a:pt x="221" y="20"/>
                    <a:pt x="224" y="22"/>
                  </a:cubicBezTo>
                  <a:cubicBezTo>
                    <a:pt x="223" y="24"/>
                    <a:pt x="218" y="23"/>
                    <a:pt x="217" y="25"/>
                  </a:cubicBezTo>
                  <a:cubicBezTo>
                    <a:pt x="217" y="28"/>
                    <a:pt x="219" y="25"/>
                    <a:pt x="219" y="25"/>
                  </a:cubicBezTo>
                  <a:cubicBezTo>
                    <a:pt x="221" y="25"/>
                    <a:pt x="221" y="27"/>
                    <a:pt x="225" y="25"/>
                  </a:cubicBezTo>
                  <a:cubicBezTo>
                    <a:pt x="226" y="25"/>
                    <a:pt x="227" y="24"/>
                    <a:pt x="227" y="24"/>
                  </a:cubicBezTo>
                  <a:cubicBezTo>
                    <a:pt x="228" y="24"/>
                    <a:pt x="233" y="22"/>
                    <a:pt x="233" y="22"/>
                  </a:cubicBezTo>
                  <a:cubicBezTo>
                    <a:pt x="236" y="25"/>
                    <a:pt x="232" y="21"/>
                    <a:pt x="235" y="20"/>
                  </a:cubicBezTo>
                  <a:cubicBezTo>
                    <a:pt x="235" y="20"/>
                    <a:pt x="238" y="21"/>
                    <a:pt x="238" y="20"/>
                  </a:cubicBezTo>
                  <a:cubicBezTo>
                    <a:pt x="239" y="20"/>
                    <a:pt x="241" y="19"/>
                    <a:pt x="244" y="19"/>
                  </a:cubicBezTo>
                  <a:cubicBezTo>
                    <a:pt x="244" y="21"/>
                    <a:pt x="244" y="23"/>
                    <a:pt x="243" y="23"/>
                  </a:cubicBezTo>
                  <a:cubicBezTo>
                    <a:pt x="242" y="24"/>
                    <a:pt x="241" y="24"/>
                    <a:pt x="240" y="25"/>
                  </a:cubicBezTo>
                  <a:cubicBezTo>
                    <a:pt x="239" y="27"/>
                    <a:pt x="239" y="29"/>
                    <a:pt x="236" y="29"/>
                  </a:cubicBezTo>
                  <a:cubicBezTo>
                    <a:pt x="237" y="32"/>
                    <a:pt x="238" y="28"/>
                    <a:pt x="240" y="29"/>
                  </a:cubicBezTo>
                  <a:cubicBezTo>
                    <a:pt x="242" y="29"/>
                    <a:pt x="241" y="27"/>
                    <a:pt x="242" y="26"/>
                  </a:cubicBezTo>
                  <a:cubicBezTo>
                    <a:pt x="243" y="25"/>
                    <a:pt x="247" y="27"/>
                    <a:pt x="248" y="24"/>
                  </a:cubicBezTo>
                  <a:cubicBezTo>
                    <a:pt x="250" y="28"/>
                    <a:pt x="257" y="22"/>
                    <a:pt x="259" y="25"/>
                  </a:cubicBezTo>
                  <a:cubicBezTo>
                    <a:pt x="260" y="24"/>
                    <a:pt x="262" y="23"/>
                    <a:pt x="263" y="22"/>
                  </a:cubicBezTo>
                  <a:cubicBezTo>
                    <a:pt x="267" y="23"/>
                    <a:pt x="269" y="20"/>
                    <a:pt x="272" y="20"/>
                  </a:cubicBezTo>
                  <a:cubicBezTo>
                    <a:pt x="272" y="20"/>
                    <a:pt x="273" y="22"/>
                    <a:pt x="273" y="22"/>
                  </a:cubicBezTo>
                  <a:cubicBezTo>
                    <a:pt x="274" y="22"/>
                    <a:pt x="279" y="21"/>
                    <a:pt x="279" y="22"/>
                  </a:cubicBezTo>
                  <a:cubicBezTo>
                    <a:pt x="281" y="23"/>
                    <a:pt x="280" y="21"/>
                    <a:pt x="282" y="22"/>
                  </a:cubicBezTo>
                  <a:cubicBezTo>
                    <a:pt x="284" y="22"/>
                    <a:pt x="286" y="24"/>
                    <a:pt x="289" y="24"/>
                  </a:cubicBezTo>
                  <a:cubicBezTo>
                    <a:pt x="289" y="26"/>
                    <a:pt x="287" y="26"/>
                    <a:pt x="286" y="26"/>
                  </a:cubicBezTo>
                  <a:cubicBezTo>
                    <a:pt x="286" y="27"/>
                    <a:pt x="285" y="28"/>
                    <a:pt x="284" y="29"/>
                  </a:cubicBezTo>
                  <a:cubicBezTo>
                    <a:pt x="281" y="30"/>
                    <a:pt x="276" y="30"/>
                    <a:pt x="276" y="33"/>
                  </a:cubicBezTo>
                  <a:cubicBezTo>
                    <a:pt x="273" y="33"/>
                    <a:pt x="269" y="33"/>
                    <a:pt x="268" y="35"/>
                  </a:cubicBezTo>
                  <a:cubicBezTo>
                    <a:pt x="269" y="36"/>
                    <a:pt x="271" y="37"/>
                    <a:pt x="266" y="37"/>
                  </a:cubicBezTo>
                  <a:cubicBezTo>
                    <a:pt x="267" y="38"/>
                    <a:pt x="268" y="38"/>
                    <a:pt x="270" y="38"/>
                  </a:cubicBezTo>
                  <a:cubicBezTo>
                    <a:pt x="268" y="41"/>
                    <a:pt x="262" y="41"/>
                    <a:pt x="262" y="45"/>
                  </a:cubicBezTo>
                  <a:cubicBezTo>
                    <a:pt x="260" y="45"/>
                    <a:pt x="262" y="43"/>
                    <a:pt x="262" y="43"/>
                  </a:cubicBezTo>
                  <a:cubicBezTo>
                    <a:pt x="261" y="42"/>
                    <a:pt x="258" y="45"/>
                    <a:pt x="256" y="45"/>
                  </a:cubicBezTo>
                  <a:cubicBezTo>
                    <a:pt x="256" y="46"/>
                    <a:pt x="257" y="46"/>
                    <a:pt x="258" y="46"/>
                  </a:cubicBezTo>
                  <a:cubicBezTo>
                    <a:pt x="255" y="49"/>
                    <a:pt x="257" y="48"/>
                    <a:pt x="256" y="52"/>
                  </a:cubicBezTo>
                  <a:cubicBezTo>
                    <a:pt x="256" y="53"/>
                    <a:pt x="252" y="54"/>
                    <a:pt x="251" y="55"/>
                  </a:cubicBezTo>
                  <a:cubicBezTo>
                    <a:pt x="251" y="55"/>
                    <a:pt x="252" y="58"/>
                    <a:pt x="251" y="58"/>
                  </a:cubicBezTo>
                  <a:cubicBezTo>
                    <a:pt x="250" y="59"/>
                    <a:pt x="248" y="59"/>
                    <a:pt x="246" y="59"/>
                  </a:cubicBezTo>
                  <a:cubicBezTo>
                    <a:pt x="247" y="61"/>
                    <a:pt x="248" y="61"/>
                    <a:pt x="249" y="63"/>
                  </a:cubicBezTo>
                  <a:cubicBezTo>
                    <a:pt x="249" y="65"/>
                    <a:pt x="252" y="64"/>
                    <a:pt x="253" y="65"/>
                  </a:cubicBezTo>
                  <a:cubicBezTo>
                    <a:pt x="254" y="65"/>
                    <a:pt x="253" y="67"/>
                    <a:pt x="253" y="68"/>
                  </a:cubicBezTo>
                  <a:cubicBezTo>
                    <a:pt x="254" y="68"/>
                    <a:pt x="256" y="68"/>
                    <a:pt x="257" y="69"/>
                  </a:cubicBezTo>
                  <a:cubicBezTo>
                    <a:pt x="257" y="71"/>
                    <a:pt x="258" y="71"/>
                    <a:pt x="258" y="73"/>
                  </a:cubicBezTo>
                  <a:cubicBezTo>
                    <a:pt x="254" y="75"/>
                    <a:pt x="251" y="74"/>
                    <a:pt x="246" y="76"/>
                  </a:cubicBezTo>
                  <a:cubicBezTo>
                    <a:pt x="249" y="79"/>
                    <a:pt x="252" y="82"/>
                    <a:pt x="258" y="82"/>
                  </a:cubicBezTo>
                  <a:cubicBezTo>
                    <a:pt x="258" y="84"/>
                    <a:pt x="259" y="84"/>
                    <a:pt x="260" y="84"/>
                  </a:cubicBezTo>
                  <a:cubicBezTo>
                    <a:pt x="261" y="87"/>
                    <a:pt x="258" y="86"/>
                    <a:pt x="258" y="88"/>
                  </a:cubicBezTo>
                  <a:cubicBezTo>
                    <a:pt x="258" y="89"/>
                    <a:pt x="256" y="90"/>
                    <a:pt x="255" y="90"/>
                  </a:cubicBezTo>
                  <a:cubicBezTo>
                    <a:pt x="253" y="94"/>
                    <a:pt x="259" y="92"/>
                    <a:pt x="258" y="96"/>
                  </a:cubicBezTo>
                  <a:cubicBezTo>
                    <a:pt x="256" y="95"/>
                    <a:pt x="256" y="97"/>
                    <a:pt x="257" y="97"/>
                  </a:cubicBezTo>
                  <a:cubicBezTo>
                    <a:pt x="256" y="100"/>
                    <a:pt x="253" y="96"/>
                    <a:pt x="251" y="97"/>
                  </a:cubicBezTo>
                  <a:cubicBezTo>
                    <a:pt x="249" y="97"/>
                    <a:pt x="250" y="101"/>
                    <a:pt x="248" y="101"/>
                  </a:cubicBezTo>
                  <a:cubicBezTo>
                    <a:pt x="247" y="103"/>
                    <a:pt x="248" y="104"/>
                    <a:pt x="250" y="104"/>
                  </a:cubicBezTo>
                  <a:cubicBezTo>
                    <a:pt x="250" y="106"/>
                    <a:pt x="247" y="105"/>
                    <a:pt x="245" y="105"/>
                  </a:cubicBezTo>
                  <a:cubicBezTo>
                    <a:pt x="242" y="106"/>
                    <a:pt x="239" y="108"/>
                    <a:pt x="236" y="109"/>
                  </a:cubicBezTo>
                  <a:cubicBezTo>
                    <a:pt x="236" y="110"/>
                    <a:pt x="238" y="109"/>
                    <a:pt x="239" y="110"/>
                  </a:cubicBezTo>
                  <a:cubicBezTo>
                    <a:pt x="241" y="111"/>
                    <a:pt x="241" y="115"/>
                    <a:pt x="244" y="113"/>
                  </a:cubicBezTo>
                  <a:cubicBezTo>
                    <a:pt x="245" y="116"/>
                    <a:pt x="242" y="116"/>
                    <a:pt x="242" y="117"/>
                  </a:cubicBezTo>
                  <a:cubicBezTo>
                    <a:pt x="241" y="119"/>
                    <a:pt x="243" y="122"/>
                    <a:pt x="240" y="123"/>
                  </a:cubicBezTo>
                  <a:cubicBezTo>
                    <a:pt x="242" y="128"/>
                    <a:pt x="250" y="126"/>
                    <a:pt x="251" y="131"/>
                  </a:cubicBezTo>
                  <a:cubicBezTo>
                    <a:pt x="249" y="131"/>
                    <a:pt x="247" y="132"/>
                    <a:pt x="246" y="130"/>
                  </a:cubicBezTo>
                  <a:cubicBezTo>
                    <a:pt x="245" y="130"/>
                    <a:pt x="246" y="131"/>
                    <a:pt x="246" y="131"/>
                  </a:cubicBezTo>
                  <a:cubicBezTo>
                    <a:pt x="243" y="135"/>
                    <a:pt x="241" y="134"/>
                    <a:pt x="236" y="133"/>
                  </a:cubicBezTo>
                  <a:cubicBezTo>
                    <a:pt x="237" y="129"/>
                    <a:pt x="230" y="133"/>
                    <a:pt x="232" y="129"/>
                  </a:cubicBezTo>
                  <a:cubicBezTo>
                    <a:pt x="229" y="128"/>
                    <a:pt x="229" y="131"/>
                    <a:pt x="225" y="130"/>
                  </a:cubicBezTo>
                  <a:cubicBezTo>
                    <a:pt x="226" y="131"/>
                    <a:pt x="226" y="132"/>
                    <a:pt x="224" y="132"/>
                  </a:cubicBezTo>
                  <a:cubicBezTo>
                    <a:pt x="224" y="134"/>
                    <a:pt x="231" y="134"/>
                    <a:pt x="225" y="135"/>
                  </a:cubicBezTo>
                  <a:cubicBezTo>
                    <a:pt x="226" y="137"/>
                    <a:pt x="229" y="136"/>
                    <a:pt x="231" y="136"/>
                  </a:cubicBezTo>
                  <a:cubicBezTo>
                    <a:pt x="234" y="136"/>
                    <a:pt x="237" y="138"/>
                    <a:pt x="240" y="137"/>
                  </a:cubicBezTo>
                  <a:cubicBezTo>
                    <a:pt x="238" y="141"/>
                    <a:pt x="235" y="144"/>
                    <a:pt x="232" y="146"/>
                  </a:cubicBezTo>
                  <a:cubicBezTo>
                    <a:pt x="229" y="146"/>
                    <a:pt x="227" y="147"/>
                    <a:pt x="225" y="148"/>
                  </a:cubicBezTo>
                  <a:cubicBezTo>
                    <a:pt x="225" y="148"/>
                    <a:pt x="223" y="147"/>
                    <a:pt x="223" y="148"/>
                  </a:cubicBezTo>
                  <a:cubicBezTo>
                    <a:pt x="222" y="149"/>
                    <a:pt x="222" y="148"/>
                    <a:pt x="220" y="148"/>
                  </a:cubicBezTo>
                  <a:cubicBezTo>
                    <a:pt x="217" y="148"/>
                    <a:pt x="214" y="150"/>
                    <a:pt x="210" y="150"/>
                  </a:cubicBezTo>
                  <a:cubicBezTo>
                    <a:pt x="208" y="150"/>
                    <a:pt x="210" y="151"/>
                    <a:pt x="210" y="151"/>
                  </a:cubicBezTo>
                  <a:cubicBezTo>
                    <a:pt x="208" y="154"/>
                    <a:pt x="208" y="152"/>
                    <a:pt x="204" y="152"/>
                  </a:cubicBezTo>
                  <a:cubicBezTo>
                    <a:pt x="204" y="153"/>
                    <a:pt x="205" y="153"/>
                    <a:pt x="206" y="154"/>
                  </a:cubicBezTo>
                  <a:cubicBezTo>
                    <a:pt x="206" y="155"/>
                    <a:pt x="198" y="156"/>
                    <a:pt x="199" y="152"/>
                  </a:cubicBezTo>
                  <a:cubicBezTo>
                    <a:pt x="198" y="153"/>
                    <a:pt x="195" y="153"/>
                    <a:pt x="195" y="154"/>
                  </a:cubicBezTo>
                  <a:cubicBezTo>
                    <a:pt x="194" y="155"/>
                    <a:pt x="195" y="157"/>
                    <a:pt x="195" y="158"/>
                  </a:cubicBezTo>
                  <a:cubicBezTo>
                    <a:pt x="195" y="158"/>
                    <a:pt x="191" y="157"/>
                    <a:pt x="191" y="158"/>
                  </a:cubicBezTo>
                  <a:cubicBezTo>
                    <a:pt x="191" y="159"/>
                    <a:pt x="193" y="160"/>
                    <a:pt x="192" y="162"/>
                  </a:cubicBezTo>
                  <a:cubicBezTo>
                    <a:pt x="191" y="163"/>
                    <a:pt x="190" y="162"/>
                    <a:pt x="189" y="162"/>
                  </a:cubicBezTo>
                  <a:cubicBezTo>
                    <a:pt x="189" y="163"/>
                    <a:pt x="189" y="164"/>
                    <a:pt x="189" y="165"/>
                  </a:cubicBezTo>
                  <a:cubicBezTo>
                    <a:pt x="188" y="165"/>
                    <a:pt x="187" y="165"/>
                    <a:pt x="186" y="165"/>
                  </a:cubicBezTo>
                  <a:cubicBezTo>
                    <a:pt x="185" y="166"/>
                    <a:pt x="186" y="167"/>
                    <a:pt x="185" y="168"/>
                  </a:cubicBezTo>
                  <a:cubicBezTo>
                    <a:pt x="183" y="168"/>
                    <a:pt x="178" y="167"/>
                    <a:pt x="179" y="171"/>
                  </a:cubicBezTo>
                  <a:cubicBezTo>
                    <a:pt x="174" y="172"/>
                    <a:pt x="169" y="173"/>
                    <a:pt x="163" y="172"/>
                  </a:cubicBezTo>
                  <a:cubicBezTo>
                    <a:pt x="160" y="174"/>
                    <a:pt x="159" y="180"/>
                    <a:pt x="156" y="177"/>
                  </a:cubicBezTo>
                  <a:cubicBezTo>
                    <a:pt x="156" y="178"/>
                    <a:pt x="157" y="179"/>
                    <a:pt x="157" y="181"/>
                  </a:cubicBezTo>
                  <a:cubicBezTo>
                    <a:pt x="157" y="181"/>
                    <a:pt x="155" y="180"/>
                    <a:pt x="155" y="181"/>
                  </a:cubicBezTo>
                  <a:cubicBezTo>
                    <a:pt x="154" y="181"/>
                    <a:pt x="156" y="182"/>
                    <a:pt x="156" y="183"/>
                  </a:cubicBezTo>
                  <a:cubicBezTo>
                    <a:pt x="156" y="183"/>
                    <a:pt x="155" y="183"/>
                    <a:pt x="155" y="184"/>
                  </a:cubicBezTo>
                  <a:cubicBezTo>
                    <a:pt x="154" y="185"/>
                    <a:pt x="151" y="188"/>
                    <a:pt x="153" y="189"/>
                  </a:cubicBezTo>
                  <a:cubicBezTo>
                    <a:pt x="154" y="190"/>
                    <a:pt x="152" y="189"/>
                    <a:pt x="151" y="190"/>
                  </a:cubicBezTo>
                  <a:cubicBezTo>
                    <a:pt x="150" y="190"/>
                    <a:pt x="149" y="192"/>
                    <a:pt x="149" y="192"/>
                  </a:cubicBezTo>
                  <a:cubicBezTo>
                    <a:pt x="148" y="193"/>
                    <a:pt x="149" y="194"/>
                    <a:pt x="149" y="195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5" y="199"/>
                    <a:pt x="145" y="199"/>
                  </a:cubicBezTo>
                  <a:cubicBezTo>
                    <a:pt x="145" y="200"/>
                    <a:pt x="146" y="201"/>
                    <a:pt x="146" y="202"/>
                  </a:cubicBezTo>
                  <a:cubicBezTo>
                    <a:pt x="147" y="204"/>
                    <a:pt x="145" y="204"/>
                    <a:pt x="145" y="205"/>
                  </a:cubicBezTo>
                  <a:cubicBezTo>
                    <a:pt x="145" y="206"/>
                    <a:pt x="146" y="208"/>
                    <a:pt x="146" y="208"/>
                  </a:cubicBezTo>
                  <a:cubicBezTo>
                    <a:pt x="145" y="212"/>
                    <a:pt x="143" y="213"/>
                    <a:pt x="139" y="216"/>
                  </a:cubicBezTo>
                  <a:cubicBezTo>
                    <a:pt x="135" y="215"/>
                    <a:pt x="133" y="213"/>
                    <a:pt x="131" y="211"/>
                  </a:cubicBezTo>
                  <a:cubicBezTo>
                    <a:pt x="127" y="215"/>
                    <a:pt x="121" y="209"/>
                    <a:pt x="122" y="209"/>
                  </a:cubicBezTo>
                  <a:cubicBezTo>
                    <a:pt x="121" y="208"/>
                    <a:pt x="120" y="211"/>
                    <a:pt x="120" y="211"/>
                  </a:cubicBezTo>
                  <a:cubicBezTo>
                    <a:pt x="119" y="210"/>
                    <a:pt x="119" y="209"/>
                    <a:pt x="118" y="208"/>
                  </a:cubicBezTo>
                  <a:cubicBezTo>
                    <a:pt x="117" y="206"/>
                    <a:pt x="114" y="206"/>
                    <a:pt x="114" y="203"/>
                  </a:cubicBezTo>
                  <a:cubicBezTo>
                    <a:pt x="113" y="201"/>
                    <a:pt x="111" y="201"/>
                    <a:pt x="110" y="199"/>
                  </a:cubicBezTo>
                  <a:cubicBezTo>
                    <a:pt x="110" y="198"/>
                    <a:pt x="111" y="199"/>
                    <a:pt x="112" y="198"/>
                  </a:cubicBezTo>
                  <a:cubicBezTo>
                    <a:pt x="112" y="195"/>
                    <a:pt x="109" y="196"/>
                    <a:pt x="107" y="195"/>
                  </a:cubicBezTo>
                  <a:cubicBezTo>
                    <a:pt x="106" y="194"/>
                    <a:pt x="107" y="192"/>
                    <a:pt x="105" y="191"/>
                  </a:cubicBezTo>
                  <a:cubicBezTo>
                    <a:pt x="103" y="194"/>
                    <a:pt x="105" y="189"/>
                    <a:pt x="105" y="190"/>
                  </a:cubicBezTo>
                  <a:cubicBezTo>
                    <a:pt x="105" y="188"/>
                    <a:pt x="103" y="190"/>
                    <a:pt x="103" y="189"/>
                  </a:cubicBezTo>
                  <a:cubicBezTo>
                    <a:pt x="102" y="188"/>
                    <a:pt x="104" y="185"/>
                    <a:pt x="102" y="185"/>
                  </a:cubicBezTo>
                  <a:cubicBezTo>
                    <a:pt x="99" y="185"/>
                    <a:pt x="101" y="180"/>
                    <a:pt x="99" y="183"/>
                  </a:cubicBezTo>
                  <a:cubicBezTo>
                    <a:pt x="98" y="182"/>
                    <a:pt x="98" y="180"/>
                    <a:pt x="96" y="181"/>
                  </a:cubicBezTo>
                  <a:cubicBezTo>
                    <a:pt x="96" y="179"/>
                    <a:pt x="98" y="179"/>
                    <a:pt x="98" y="177"/>
                  </a:cubicBezTo>
                  <a:cubicBezTo>
                    <a:pt x="98" y="175"/>
                    <a:pt x="95" y="176"/>
                    <a:pt x="93" y="176"/>
                  </a:cubicBezTo>
                  <a:cubicBezTo>
                    <a:pt x="92" y="171"/>
                    <a:pt x="93" y="169"/>
                    <a:pt x="94" y="165"/>
                  </a:cubicBezTo>
                  <a:cubicBezTo>
                    <a:pt x="92" y="164"/>
                    <a:pt x="97" y="162"/>
                    <a:pt x="92" y="162"/>
                  </a:cubicBezTo>
                  <a:cubicBezTo>
                    <a:pt x="92" y="160"/>
                    <a:pt x="94" y="161"/>
                    <a:pt x="94" y="161"/>
                  </a:cubicBezTo>
                  <a:cubicBezTo>
                    <a:pt x="95" y="160"/>
                    <a:pt x="94" y="158"/>
                    <a:pt x="94" y="158"/>
                  </a:cubicBezTo>
                  <a:cubicBezTo>
                    <a:pt x="95" y="158"/>
                    <a:pt x="96" y="160"/>
                    <a:pt x="97" y="159"/>
                  </a:cubicBezTo>
                  <a:cubicBezTo>
                    <a:pt x="97" y="157"/>
                    <a:pt x="97" y="155"/>
                    <a:pt x="97" y="152"/>
                  </a:cubicBezTo>
                  <a:cubicBezTo>
                    <a:pt x="99" y="152"/>
                    <a:pt x="100" y="151"/>
                    <a:pt x="100" y="150"/>
                  </a:cubicBezTo>
                  <a:cubicBezTo>
                    <a:pt x="101" y="150"/>
                    <a:pt x="101" y="151"/>
                    <a:pt x="102" y="152"/>
                  </a:cubicBezTo>
                  <a:cubicBezTo>
                    <a:pt x="103" y="152"/>
                    <a:pt x="103" y="150"/>
                    <a:pt x="105" y="150"/>
                  </a:cubicBezTo>
                  <a:cubicBezTo>
                    <a:pt x="106" y="149"/>
                    <a:pt x="104" y="148"/>
                    <a:pt x="104" y="148"/>
                  </a:cubicBezTo>
                  <a:cubicBezTo>
                    <a:pt x="104" y="146"/>
                    <a:pt x="107" y="146"/>
                    <a:pt x="107" y="145"/>
                  </a:cubicBezTo>
                  <a:cubicBezTo>
                    <a:pt x="108" y="143"/>
                    <a:pt x="104" y="142"/>
                    <a:pt x="106" y="139"/>
                  </a:cubicBezTo>
                  <a:cubicBezTo>
                    <a:pt x="101" y="142"/>
                    <a:pt x="108" y="137"/>
                    <a:pt x="100" y="138"/>
                  </a:cubicBezTo>
                  <a:cubicBezTo>
                    <a:pt x="100" y="134"/>
                    <a:pt x="104" y="135"/>
                    <a:pt x="107" y="135"/>
                  </a:cubicBezTo>
                  <a:cubicBezTo>
                    <a:pt x="107" y="133"/>
                    <a:pt x="105" y="134"/>
                    <a:pt x="105" y="132"/>
                  </a:cubicBezTo>
                  <a:cubicBezTo>
                    <a:pt x="105" y="131"/>
                    <a:pt x="103" y="132"/>
                    <a:pt x="103" y="131"/>
                  </a:cubicBezTo>
                  <a:cubicBezTo>
                    <a:pt x="102" y="131"/>
                    <a:pt x="103" y="129"/>
                    <a:pt x="103" y="129"/>
                  </a:cubicBezTo>
                  <a:cubicBezTo>
                    <a:pt x="102" y="128"/>
                    <a:pt x="100" y="126"/>
                    <a:pt x="99" y="126"/>
                  </a:cubicBezTo>
                  <a:cubicBezTo>
                    <a:pt x="98" y="126"/>
                    <a:pt x="97" y="123"/>
                    <a:pt x="96" y="122"/>
                  </a:cubicBezTo>
                  <a:cubicBezTo>
                    <a:pt x="94" y="123"/>
                    <a:pt x="93" y="125"/>
                    <a:pt x="92" y="122"/>
                  </a:cubicBezTo>
                  <a:cubicBezTo>
                    <a:pt x="91" y="122"/>
                    <a:pt x="91" y="124"/>
                    <a:pt x="91" y="125"/>
                  </a:cubicBezTo>
                  <a:cubicBezTo>
                    <a:pt x="89" y="125"/>
                    <a:pt x="87" y="125"/>
                    <a:pt x="85" y="125"/>
                  </a:cubicBezTo>
                  <a:cubicBezTo>
                    <a:pt x="81" y="120"/>
                    <a:pt x="84" y="117"/>
                    <a:pt x="85" y="111"/>
                  </a:cubicBezTo>
                  <a:cubicBezTo>
                    <a:pt x="84" y="110"/>
                    <a:pt x="84" y="109"/>
                    <a:pt x="84" y="108"/>
                  </a:cubicBezTo>
                  <a:cubicBezTo>
                    <a:pt x="83" y="108"/>
                    <a:pt x="83" y="109"/>
                    <a:pt x="83" y="110"/>
                  </a:cubicBezTo>
                  <a:cubicBezTo>
                    <a:pt x="80" y="110"/>
                    <a:pt x="84" y="103"/>
                    <a:pt x="79" y="105"/>
                  </a:cubicBezTo>
                  <a:cubicBezTo>
                    <a:pt x="81" y="103"/>
                    <a:pt x="81" y="102"/>
                    <a:pt x="79" y="101"/>
                  </a:cubicBezTo>
                  <a:cubicBezTo>
                    <a:pt x="79" y="99"/>
                    <a:pt x="77" y="100"/>
                    <a:pt x="76" y="99"/>
                  </a:cubicBezTo>
                  <a:cubicBezTo>
                    <a:pt x="75" y="97"/>
                    <a:pt x="75" y="95"/>
                    <a:pt x="74" y="93"/>
                  </a:cubicBezTo>
                  <a:cubicBezTo>
                    <a:pt x="74" y="92"/>
                    <a:pt x="71" y="92"/>
                    <a:pt x="72" y="89"/>
                  </a:cubicBezTo>
                  <a:cubicBezTo>
                    <a:pt x="70" y="90"/>
                    <a:pt x="69" y="88"/>
                    <a:pt x="69" y="88"/>
                  </a:cubicBezTo>
                  <a:cubicBezTo>
                    <a:pt x="68" y="87"/>
                    <a:pt x="66" y="88"/>
                    <a:pt x="66" y="88"/>
                  </a:cubicBezTo>
                  <a:cubicBezTo>
                    <a:pt x="65" y="86"/>
                    <a:pt x="56" y="87"/>
                    <a:pt x="53" y="83"/>
                  </a:cubicBezTo>
                  <a:cubicBezTo>
                    <a:pt x="49" y="85"/>
                    <a:pt x="39" y="80"/>
                    <a:pt x="37" y="83"/>
                  </a:cubicBezTo>
                  <a:cubicBezTo>
                    <a:pt x="35" y="85"/>
                    <a:pt x="35" y="83"/>
                    <a:pt x="33" y="83"/>
                  </a:cubicBezTo>
                  <a:cubicBezTo>
                    <a:pt x="30" y="83"/>
                    <a:pt x="28" y="85"/>
                    <a:pt x="25" y="85"/>
                  </a:cubicBezTo>
                  <a:cubicBezTo>
                    <a:pt x="25" y="85"/>
                    <a:pt x="24" y="84"/>
                    <a:pt x="24" y="84"/>
                  </a:cubicBezTo>
                  <a:cubicBezTo>
                    <a:pt x="23" y="84"/>
                    <a:pt x="21" y="84"/>
                    <a:pt x="20" y="84"/>
                  </a:cubicBezTo>
                  <a:cubicBezTo>
                    <a:pt x="20" y="82"/>
                    <a:pt x="19" y="81"/>
                    <a:pt x="18" y="81"/>
                  </a:cubicBezTo>
                  <a:cubicBezTo>
                    <a:pt x="18" y="79"/>
                    <a:pt x="21" y="80"/>
                    <a:pt x="21" y="79"/>
                  </a:cubicBezTo>
                  <a:cubicBezTo>
                    <a:pt x="22" y="79"/>
                    <a:pt x="18" y="76"/>
                    <a:pt x="24" y="77"/>
                  </a:cubicBezTo>
                  <a:cubicBezTo>
                    <a:pt x="22" y="74"/>
                    <a:pt x="13" y="78"/>
                    <a:pt x="11" y="75"/>
                  </a:cubicBezTo>
                  <a:cubicBezTo>
                    <a:pt x="13" y="69"/>
                    <a:pt x="21" y="75"/>
                    <a:pt x="25" y="70"/>
                  </a:cubicBezTo>
                  <a:cubicBezTo>
                    <a:pt x="23" y="67"/>
                    <a:pt x="15" y="69"/>
                    <a:pt x="12" y="70"/>
                  </a:cubicBezTo>
                  <a:cubicBezTo>
                    <a:pt x="11" y="68"/>
                    <a:pt x="12" y="68"/>
                    <a:pt x="12" y="66"/>
                  </a:cubicBezTo>
                  <a:cubicBezTo>
                    <a:pt x="11" y="66"/>
                    <a:pt x="11" y="67"/>
                    <a:pt x="11" y="68"/>
                  </a:cubicBezTo>
                  <a:cubicBezTo>
                    <a:pt x="10" y="68"/>
                    <a:pt x="10" y="66"/>
                    <a:pt x="10" y="65"/>
                  </a:cubicBezTo>
                  <a:cubicBezTo>
                    <a:pt x="5" y="66"/>
                    <a:pt x="3" y="64"/>
                    <a:pt x="0" y="63"/>
                  </a:cubicBezTo>
                  <a:cubicBezTo>
                    <a:pt x="3" y="55"/>
                    <a:pt x="12" y="57"/>
                    <a:pt x="18" y="56"/>
                  </a:cubicBezTo>
                  <a:cubicBezTo>
                    <a:pt x="20" y="55"/>
                    <a:pt x="19" y="56"/>
                    <a:pt x="20" y="55"/>
                  </a:cubicBezTo>
                  <a:cubicBezTo>
                    <a:pt x="20" y="55"/>
                    <a:pt x="22" y="53"/>
                    <a:pt x="21" y="53"/>
                  </a:cubicBezTo>
                  <a:cubicBezTo>
                    <a:pt x="25" y="52"/>
                    <a:pt x="29" y="53"/>
                    <a:pt x="31" y="52"/>
                  </a:cubicBezTo>
                  <a:cubicBezTo>
                    <a:pt x="32" y="52"/>
                    <a:pt x="31" y="51"/>
                    <a:pt x="32" y="50"/>
                  </a:cubicBezTo>
                  <a:cubicBezTo>
                    <a:pt x="33" y="49"/>
                    <a:pt x="35" y="49"/>
                    <a:pt x="36" y="49"/>
                  </a:cubicBezTo>
                  <a:cubicBezTo>
                    <a:pt x="37" y="48"/>
                    <a:pt x="37" y="47"/>
                    <a:pt x="39" y="45"/>
                  </a:cubicBezTo>
                  <a:cubicBezTo>
                    <a:pt x="41" y="41"/>
                    <a:pt x="35" y="44"/>
                    <a:pt x="37" y="40"/>
                  </a:cubicBezTo>
                  <a:cubicBezTo>
                    <a:pt x="34" y="39"/>
                    <a:pt x="35" y="43"/>
                    <a:pt x="34" y="43"/>
                  </a:cubicBezTo>
                  <a:cubicBezTo>
                    <a:pt x="34" y="43"/>
                    <a:pt x="28" y="40"/>
                    <a:pt x="25" y="42"/>
                  </a:cubicBezTo>
                  <a:cubicBezTo>
                    <a:pt x="24" y="39"/>
                    <a:pt x="28" y="40"/>
                    <a:pt x="29" y="39"/>
                  </a:cubicBezTo>
                  <a:cubicBezTo>
                    <a:pt x="29" y="39"/>
                    <a:pt x="28" y="38"/>
                    <a:pt x="29" y="38"/>
                  </a:cubicBezTo>
                  <a:cubicBezTo>
                    <a:pt x="29" y="38"/>
                    <a:pt x="31" y="39"/>
                    <a:pt x="31" y="38"/>
                  </a:cubicBezTo>
                  <a:cubicBezTo>
                    <a:pt x="31" y="38"/>
                    <a:pt x="32" y="36"/>
                    <a:pt x="32" y="36"/>
                  </a:cubicBezTo>
                  <a:cubicBezTo>
                    <a:pt x="33" y="35"/>
                    <a:pt x="33" y="37"/>
                    <a:pt x="33" y="37"/>
                  </a:cubicBezTo>
                  <a:cubicBezTo>
                    <a:pt x="34" y="37"/>
                    <a:pt x="37" y="36"/>
                    <a:pt x="37" y="33"/>
                  </a:cubicBezTo>
                  <a:cubicBezTo>
                    <a:pt x="39" y="33"/>
                    <a:pt x="39" y="35"/>
                    <a:pt x="41" y="35"/>
                  </a:cubicBezTo>
                  <a:cubicBezTo>
                    <a:pt x="43" y="35"/>
                    <a:pt x="42" y="33"/>
                    <a:pt x="41" y="33"/>
                  </a:cubicBezTo>
                  <a:cubicBezTo>
                    <a:pt x="42" y="32"/>
                    <a:pt x="44" y="32"/>
                    <a:pt x="44" y="30"/>
                  </a:cubicBezTo>
                  <a:cubicBezTo>
                    <a:pt x="47" y="30"/>
                    <a:pt x="49" y="30"/>
                    <a:pt x="52" y="30"/>
                  </a:cubicBezTo>
                  <a:cubicBezTo>
                    <a:pt x="55" y="30"/>
                    <a:pt x="53" y="25"/>
                    <a:pt x="53" y="23"/>
                  </a:cubicBezTo>
                  <a:cubicBezTo>
                    <a:pt x="57" y="24"/>
                    <a:pt x="61" y="25"/>
                    <a:pt x="65" y="23"/>
                  </a:cubicBezTo>
                  <a:cubicBezTo>
                    <a:pt x="65" y="22"/>
                    <a:pt x="64" y="22"/>
                    <a:pt x="63" y="22"/>
                  </a:cubicBezTo>
                  <a:cubicBezTo>
                    <a:pt x="64" y="20"/>
                    <a:pt x="68" y="21"/>
                    <a:pt x="70" y="19"/>
                  </a:cubicBezTo>
                  <a:cubicBezTo>
                    <a:pt x="73" y="17"/>
                    <a:pt x="82" y="19"/>
                    <a:pt x="89" y="18"/>
                  </a:cubicBezTo>
                  <a:cubicBezTo>
                    <a:pt x="90" y="18"/>
                    <a:pt x="91" y="17"/>
                    <a:pt x="92" y="17"/>
                  </a:cubicBezTo>
                  <a:cubicBezTo>
                    <a:pt x="96" y="17"/>
                    <a:pt x="98" y="18"/>
                    <a:pt x="100" y="17"/>
                  </a:cubicBezTo>
                  <a:cubicBezTo>
                    <a:pt x="100" y="18"/>
                    <a:pt x="101" y="21"/>
                    <a:pt x="102" y="20"/>
                  </a:cubicBezTo>
                  <a:cubicBezTo>
                    <a:pt x="103" y="18"/>
                    <a:pt x="102" y="20"/>
                    <a:pt x="105" y="23"/>
                  </a:cubicBezTo>
                  <a:cubicBezTo>
                    <a:pt x="107" y="22"/>
                    <a:pt x="103" y="19"/>
                    <a:pt x="109" y="20"/>
                  </a:cubicBezTo>
                  <a:cubicBezTo>
                    <a:pt x="107" y="18"/>
                    <a:pt x="110" y="16"/>
                    <a:pt x="105" y="16"/>
                  </a:cubicBezTo>
                  <a:cubicBezTo>
                    <a:pt x="106" y="13"/>
                    <a:pt x="114" y="10"/>
                    <a:pt x="114" y="15"/>
                  </a:cubicBezTo>
                  <a:cubicBezTo>
                    <a:pt x="118" y="15"/>
                    <a:pt x="118" y="13"/>
                    <a:pt x="120" y="15"/>
                  </a:cubicBezTo>
                  <a:cubicBezTo>
                    <a:pt x="122" y="15"/>
                    <a:pt x="123" y="16"/>
                    <a:pt x="124" y="17"/>
                  </a:cubicBezTo>
                  <a:cubicBezTo>
                    <a:pt x="125" y="18"/>
                    <a:pt x="129" y="18"/>
                    <a:pt x="133" y="19"/>
                  </a:cubicBezTo>
                  <a:cubicBezTo>
                    <a:pt x="133" y="18"/>
                    <a:pt x="132" y="18"/>
                    <a:pt x="131" y="18"/>
                  </a:cubicBezTo>
                  <a:cubicBezTo>
                    <a:pt x="131" y="17"/>
                    <a:pt x="132" y="16"/>
                    <a:pt x="134" y="16"/>
                  </a:cubicBezTo>
                  <a:cubicBezTo>
                    <a:pt x="132" y="13"/>
                    <a:pt x="128" y="13"/>
                    <a:pt x="124" y="12"/>
                  </a:cubicBezTo>
                  <a:cubicBezTo>
                    <a:pt x="124" y="9"/>
                    <a:pt x="129" y="10"/>
                    <a:pt x="132" y="10"/>
                  </a:cubicBezTo>
                  <a:cubicBezTo>
                    <a:pt x="133" y="7"/>
                    <a:pt x="130" y="8"/>
                    <a:pt x="129" y="8"/>
                  </a:cubicBezTo>
                  <a:cubicBezTo>
                    <a:pt x="131" y="3"/>
                    <a:pt x="136" y="7"/>
                    <a:pt x="139" y="8"/>
                  </a:cubicBezTo>
                  <a:cubicBezTo>
                    <a:pt x="141" y="8"/>
                    <a:pt x="142" y="6"/>
                    <a:pt x="144" y="6"/>
                  </a:cubicBezTo>
                  <a:cubicBezTo>
                    <a:pt x="150" y="7"/>
                    <a:pt x="154" y="9"/>
                    <a:pt x="158" y="6"/>
                  </a:cubicBezTo>
                  <a:cubicBezTo>
                    <a:pt x="160" y="5"/>
                    <a:pt x="162" y="6"/>
                    <a:pt x="165" y="5"/>
                  </a:cubicBezTo>
                  <a:cubicBezTo>
                    <a:pt x="166" y="5"/>
                    <a:pt x="166" y="3"/>
                    <a:pt x="166" y="2"/>
                  </a:cubicBezTo>
                  <a:cubicBezTo>
                    <a:pt x="168" y="1"/>
                    <a:pt x="170" y="2"/>
                    <a:pt x="172" y="2"/>
                  </a:cubicBezTo>
                  <a:cubicBezTo>
                    <a:pt x="174" y="1"/>
                    <a:pt x="174" y="0"/>
                    <a:pt x="176" y="0"/>
                  </a:cubicBezTo>
                  <a:cubicBezTo>
                    <a:pt x="178" y="0"/>
                    <a:pt x="181" y="2"/>
                    <a:pt x="186" y="2"/>
                  </a:cubicBezTo>
                  <a:cubicBezTo>
                    <a:pt x="190" y="1"/>
                    <a:pt x="197" y="0"/>
                    <a:pt x="204" y="0"/>
                  </a:cubicBezTo>
                  <a:cubicBezTo>
                    <a:pt x="206" y="1"/>
                    <a:pt x="206" y="1"/>
                    <a:pt x="207" y="2"/>
                  </a:cubicBezTo>
                  <a:cubicBezTo>
                    <a:pt x="214" y="3"/>
                    <a:pt x="220" y="1"/>
                    <a:pt x="220" y="6"/>
                  </a:cubicBezTo>
                  <a:cubicBezTo>
                    <a:pt x="224" y="7"/>
                    <a:pt x="223" y="5"/>
                    <a:pt x="226" y="5"/>
                  </a:cubicBezTo>
                  <a:cubicBezTo>
                    <a:pt x="226" y="9"/>
                    <a:pt x="231" y="8"/>
                    <a:pt x="232" y="10"/>
                  </a:cubicBezTo>
                  <a:cubicBezTo>
                    <a:pt x="236" y="11"/>
                    <a:pt x="235" y="8"/>
                    <a:pt x="238" y="9"/>
                  </a:cubicBezTo>
                  <a:cubicBezTo>
                    <a:pt x="237" y="13"/>
                    <a:pt x="243" y="10"/>
                    <a:pt x="245" y="11"/>
                  </a:cubicBezTo>
                  <a:cubicBezTo>
                    <a:pt x="243" y="13"/>
                    <a:pt x="243" y="12"/>
                    <a:pt x="244" y="16"/>
                  </a:cubicBezTo>
                  <a:cubicBezTo>
                    <a:pt x="243" y="14"/>
                    <a:pt x="242" y="15"/>
                    <a:pt x="242" y="17"/>
                  </a:cubicBezTo>
                  <a:cubicBezTo>
                    <a:pt x="229" y="18"/>
                    <a:pt x="214" y="18"/>
                    <a:pt x="205" y="19"/>
                  </a:cubicBezTo>
                  <a:cubicBezTo>
                    <a:pt x="204" y="19"/>
                    <a:pt x="204" y="20"/>
                    <a:pt x="204" y="20"/>
                  </a:cubicBezTo>
                  <a:cubicBezTo>
                    <a:pt x="203" y="20"/>
                    <a:pt x="203" y="19"/>
                    <a:pt x="204" y="19"/>
                  </a:cubicBezTo>
                  <a:cubicBezTo>
                    <a:pt x="204" y="19"/>
                    <a:pt x="202" y="18"/>
                    <a:pt x="202" y="18"/>
                  </a:cubicBezTo>
                  <a:cubicBezTo>
                    <a:pt x="201" y="18"/>
                    <a:pt x="202" y="20"/>
                    <a:pt x="202" y="20"/>
                  </a:cubicBezTo>
                  <a:cubicBezTo>
                    <a:pt x="199" y="21"/>
                    <a:pt x="197" y="20"/>
                    <a:pt x="196" y="2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8" name="Freeform 83"/>
            <p:cNvSpPr>
              <a:spLocks/>
            </p:cNvSpPr>
            <p:nvPr/>
          </p:nvSpPr>
          <p:spPr bwMode="auto">
            <a:xfrm>
              <a:off x="9120032" y="1065921"/>
              <a:ext cx="804241" cy="433053"/>
            </a:xfrm>
            <a:custGeom>
              <a:avLst/>
              <a:gdLst>
                <a:gd name="T0" fmla="*/ 314 w 143"/>
                <a:gd name="T1" fmla="*/ 17 h 77"/>
                <a:gd name="T2" fmla="*/ 333 w 143"/>
                <a:gd name="T3" fmla="*/ 28 h 77"/>
                <a:gd name="T4" fmla="*/ 326 w 143"/>
                <a:gd name="T5" fmla="*/ 33 h 77"/>
                <a:gd name="T6" fmla="*/ 312 w 143"/>
                <a:gd name="T7" fmla="*/ 40 h 77"/>
                <a:gd name="T8" fmla="*/ 272 w 143"/>
                <a:gd name="T9" fmla="*/ 47 h 77"/>
                <a:gd name="T10" fmla="*/ 288 w 143"/>
                <a:gd name="T11" fmla="*/ 54 h 77"/>
                <a:gd name="T12" fmla="*/ 255 w 143"/>
                <a:gd name="T13" fmla="*/ 69 h 77"/>
                <a:gd name="T14" fmla="*/ 246 w 143"/>
                <a:gd name="T15" fmla="*/ 73 h 77"/>
                <a:gd name="T16" fmla="*/ 229 w 143"/>
                <a:gd name="T17" fmla="*/ 80 h 77"/>
                <a:gd name="T18" fmla="*/ 201 w 143"/>
                <a:gd name="T19" fmla="*/ 92 h 77"/>
                <a:gd name="T20" fmla="*/ 191 w 143"/>
                <a:gd name="T21" fmla="*/ 102 h 77"/>
                <a:gd name="T22" fmla="*/ 173 w 143"/>
                <a:gd name="T23" fmla="*/ 104 h 77"/>
                <a:gd name="T24" fmla="*/ 184 w 143"/>
                <a:gd name="T25" fmla="*/ 121 h 77"/>
                <a:gd name="T26" fmla="*/ 163 w 143"/>
                <a:gd name="T27" fmla="*/ 135 h 77"/>
                <a:gd name="T28" fmla="*/ 151 w 143"/>
                <a:gd name="T29" fmla="*/ 142 h 77"/>
                <a:gd name="T30" fmla="*/ 125 w 143"/>
                <a:gd name="T31" fmla="*/ 158 h 77"/>
                <a:gd name="T32" fmla="*/ 132 w 143"/>
                <a:gd name="T33" fmla="*/ 173 h 77"/>
                <a:gd name="T34" fmla="*/ 111 w 143"/>
                <a:gd name="T35" fmla="*/ 180 h 77"/>
                <a:gd name="T36" fmla="*/ 69 w 143"/>
                <a:gd name="T37" fmla="*/ 170 h 77"/>
                <a:gd name="T38" fmla="*/ 57 w 143"/>
                <a:gd name="T39" fmla="*/ 173 h 77"/>
                <a:gd name="T40" fmla="*/ 35 w 143"/>
                <a:gd name="T41" fmla="*/ 158 h 77"/>
                <a:gd name="T42" fmla="*/ 57 w 143"/>
                <a:gd name="T43" fmla="*/ 142 h 77"/>
                <a:gd name="T44" fmla="*/ 78 w 143"/>
                <a:gd name="T45" fmla="*/ 142 h 77"/>
                <a:gd name="T46" fmla="*/ 38 w 143"/>
                <a:gd name="T47" fmla="*/ 135 h 77"/>
                <a:gd name="T48" fmla="*/ 61 w 143"/>
                <a:gd name="T49" fmla="*/ 118 h 77"/>
                <a:gd name="T50" fmla="*/ 80 w 143"/>
                <a:gd name="T51" fmla="*/ 118 h 77"/>
                <a:gd name="T52" fmla="*/ 80 w 143"/>
                <a:gd name="T53" fmla="*/ 106 h 77"/>
                <a:gd name="T54" fmla="*/ 76 w 143"/>
                <a:gd name="T55" fmla="*/ 92 h 77"/>
                <a:gd name="T56" fmla="*/ 61 w 143"/>
                <a:gd name="T57" fmla="*/ 87 h 77"/>
                <a:gd name="T58" fmla="*/ 92 w 143"/>
                <a:gd name="T59" fmla="*/ 85 h 77"/>
                <a:gd name="T60" fmla="*/ 104 w 143"/>
                <a:gd name="T61" fmla="*/ 78 h 77"/>
                <a:gd name="T62" fmla="*/ 125 w 143"/>
                <a:gd name="T63" fmla="*/ 61 h 77"/>
                <a:gd name="T64" fmla="*/ 78 w 143"/>
                <a:gd name="T65" fmla="*/ 71 h 77"/>
                <a:gd name="T66" fmla="*/ 45 w 143"/>
                <a:gd name="T67" fmla="*/ 61 h 77"/>
                <a:gd name="T68" fmla="*/ 12 w 143"/>
                <a:gd name="T69" fmla="*/ 54 h 77"/>
                <a:gd name="T70" fmla="*/ 5 w 143"/>
                <a:gd name="T71" fmla="*/ 38 h 77"/>
                <a:gd name="T72" fmla="*/ 61 w 143"/>
                <a:gd name="T73" fmla="*/ 24 h 77"/>
                <a:gd name="T74" fmla="*/ 99 w 143"/>
                <a:gd name="T75" fmla="*/ 14 h 77"/>
                <a:gd name="T76" fmla="*/ 147 w 143"/>
                <a:gd name="T77" fmla="*/ 7 h 77"/>
                <a:gd name="T78" fmla="*/ 194 w 143"/>
                <a:gd name="T79" fmla="*/ 5 h 77"/>
                <a:gd name="T80" fmla="*/ 220 w 143"/>
                <a:gd name="T81" fmla="*/ 5 h 77"/>
                <a:gd name="T82" fmla="*/ 267 w 143"/>
                <a:gd name="T83" fmla="*/ 5 h 77"/>
                <a:gd name="T84" fmla="*/ 314 w 143"/>
                <a:gd name="T85" fmla="*/ 7 h 77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43" h="77">
                  <a:moveTo>
                    <a:pt x="133" y="3"/>
                  </a:moveTo>
                  <a:cubicBezTo>
                    <a:pt x="131" y="5"/>
                    <a:pt x="133" y="4"/>
                    <a:pt x="133" y="7"/>
                  </a:cubicBezTo>
                  <a:cubicBezTo>
                    <a:pt x="136" y="7"/>
                    <a:pt x="139" y="7"/>
                    <a:pt x="142" y="7"/>
                  </a:cubicBezTo>
                  <a:cubicBezTo>
                    <a:pt x="143" y="10"/>
                    <a:pt x="141" y="10"/>
                    <a:pt x="141" y="12"/>
                  </a:cubicBezTo>
                  <a:cubicBezTo>
                    <a:pt x="141" y="13"/>
                    <a:pt x="138" y="12"/>
                    <a:pt x="138" y="12"/>
                  </a:cubicBezTo>
                  <a:cubicBezTo>
                    <a:pt x="137" y="12"/>
                    <a:pt x="138" y="14"/>
                    <a:pt x="138" y="14"/>
                  </a:cubicBezTo>
                  <a:cubicBezTo>
                    <a:pt x="136" y="15"/>
                    <a:pt x="133" y="16"/>
                    <a:pt x="133" y="14"/>
                  </a:cubicBezTo>
                  <a:cubicBezTo>
                    <a:pt x="132" y="14"/>
                    <a:pt x="132" y="16"/>
                    <a:pt x="132" y="17"/>
                  </a:cubicBezTo>
                  <a:cubicBezTo>
                    <a:pt x="131" y="18"/>
                    <a:pt x="127" y="16"/>
                    <a:pt x="127" y="18"/>
                  </a:cubicBezTo>
                  <a:cubicBezTo>
                    <a:pt x="123" y="18"/>
                    <a:pt x="118" y="16"/>
                    <a:pt x="115" y="20"/>
                  </a:cubicBezTo>
                  <a:cubicBezTo>
                    <a:pt x="116" y="23"/>
                    <a:pt x="121" y="20"/>
                    <a:pt x="122" y="19"/>
                  </a:cubicBezTo>
                  <a:cubicBezTo>
                    <a:pt x="124" y="20"/>
                    <a:pt x="122" y="21"/>
                    <a:pt x="122" y="23"/>
                  </a:cubicBezTo>
                  <a:cubicBezTo>
                    <a:pt x="118" y="23"/>
                    <a:pt x="116" y="25"/>
                    <a:pt x="112" y="25"/>
                  </a:cubicBezTo>
                  <a:cubicBezTo>
                    <a:pt x="110" y="26"/>
                    <a:pt x="109" y="27"/>
                    <a:pt x="108" y="29"/>
                  </a:cubicBezTo>
                  <a:cubicBezTo>
                    <a:pt x="107" y="29"/>
                    <a:pt x="106" y="28"/>
                    <a:pt x="105" y="29"/>
                  </a:cubicBezTo>
                  <a:cubicBezTo>
                    <a:pt x="103" y="29"/>
                    <a:pt x="104" y="30"/>
                    <a:pt x="104" y="31"/>
                  </a:cubicBezTo>
                  <a:cubicBezTo>
                    <a:pt x="102" y="32"/>
                    <a:pt x="100" y="30"/>
                    <a:pt x="100" y="32"/>
                  </a:cubicBezTo>
                  <a:cubicBezTo>
                    <a:pt x="100" y="34"/>
                    <a:pt x="97" y="33"/>
                    <a:pt x="97" y="34"/>
                  </a:cubicBezTo>
                  <a:cubicBezTo>
                    <a:pt x="96" y="37"/>
                    <a:pt x="93" y="35"/>
                    <a:pt x="92" y="37"/>
                  </a:cubicBezTo>
                  <a:cubicBezTo>
                    <a:pt x="90" y="39"/>
                    <a:pt x="88" y="38"/>
                    <a:pt x="85" y="39"/>
                  </a:cubicBezTo>
                  <a:cubicBezTo>
                    <a:pt x="84" y="39"/>
                    <a:pt x="85" y="40"/>
                    <a:pt x="84" y="40"/>
                  </a:cubicBezTo>
                  <a:cubicBezTo>
                    <a:pt x="81" y="41"/>
                    <a:pt x="83" y="41"/>
                    <a:pt x="81" y="43"/>
                  </a:cubicBezTo>
                  <a:cubicBezTo>
                    <a:pt x="81" y="43"/>
                    <a:pt x="80" y="43"/>
                    <a:pt x="80" y="43"/>
                  </a:cubicBezTo>
                  <a:cubicBezTo>
                    <a:pt x="79" y="43"/>
                    <a:pt x="77" y="45"/>
                    <a:pt x="73" y="44"/>
                  </a:cubicBezTo>
                  <a:cubicBezTo>
                    <a:pt x="73" y="45"/>
                    <a:pt x="78" y="46"/>
                    <a:pt x="73" y="46"/>
                  </a:cubicBezTo>
                  <a:cubicBezTo>
                    <a:pt x="74" y="49"/>
                    <a:pt x="79" y="47"/>
                    <a:pt x="78" y="51"/>
                  </a:cubicBezTo>
                  <a:cubicBezTo>
                    <a:pt x="75" y="48"/>
                    <a:pt x="75" y="51"/>
                    <a:pt x="75" y="55"/>
                  </a:cubicBezTo>
                  <a:cubicBezTo>
                    <a:pt x="73" y="51"/>
                    <a:pt x="72" y="56"/>
                    <a:pt x="69" y="57"/>
                  </a:cubicBezTo>
                  <a:cubicBezTo>
                    <a:pt x="67" y="58"/>
                    <a:pt x="64" y="57"/>
                    <a:pt x="62" y="59"/>
                  </a:cubicBezTo>
                  <a:cubicBezTo>
                    <a:pt x="62" y="60"/>
                    <a:pt x="64" y="60"/>
                    <a:pt x="64" y="60"/>
                  </a:cubicBezTo>
                  <a:cubicBezTo>
                    <a:pt x="64" y="61"/>
                    <a:pt x="60" y="62"/>
                    <a:pt x="62" y="63"/>
                  </a:cubicBezTo>
                  <a:cubicBezTo>
                    <a:pt x="61" y="66"/>
                    <a:pt x="54" y="64"/>
                    <a:pt x="53" y="67"/>
                  </a:cubicBezTo>
                  <a:cubicBezTo>
                    <a:pt x="55" y="69"/>
                    <a:pt x="58" y="70"/>
                    <a:pt x="62" y="70"/>
                  </a:cubicBezTo>
                  <a:cubicBezTo>
                    <a:pt x="63" y="74"/>
                    <a:pt x="57" y="70"/>
                    <a:pt x="56" y="73"/>
                  </a:cubicBezTo>
                  <a:cubicBezTo>
                    <a:pt x="56" y="75"/>
                    <a:pt x="55" y="73"/>
                    <a:pt x="54" y="73"/>
                  </a:cubicBezTo>
                  <a:cubicBezTo>
                    <a:pt x="51" y="73"/>
                    <a:pt x="50" y="77"/>
                    <a:pt x="47" y="76"/>
                  </a:cubicBezTo>
                  <a:cubicBezTo>
                    <a:pt x="46" y="74"/>
                    <a:pt x="44" y="74"/>
                    <a:pt x="45" y="72"/>
                  </a:cubicBezTo>
                  <a:cubicBezTo>
                    <a:pt x="39" y="71"/>
                    <a:pt x="35" y="73"/>
                    <a:pt x="29" y="72"/>
                  </a:cubicBezTo>
                  <a:cubicBezTo>
                    <a:pt x="29" y="72"/>
                    <a:pt x="28" y="71"/>
                    <a:pt x="28" y="71"/>
                  </a:cubicBezTo>
                  <a:cubicBezTo>
                    <a:pt x="26" y="71"/>
                    <a:pt x="25" y="73"/>
                    <a:pt x="24" y="73"/>
                  </a:cubicBezTo>
                  <a:cubicBezTo>
                    <a:pt x="18" y="74"/>
                    <a:pt x="13" y="72"/>
                    <a:pt x="7" y="71"/>
                  </a:cubicBezTo>
                  <a:cubicBezTo>
                    <a:pt x="9" y="69"/>
                    <a:pt x="11" y="67"/>
                    <a:pt x="15" y="67"/>
                  </a:cubicBezTo>
                  <a:cubicBezTo>
                    <a:pt x="18" y="67"/>
                    <a:pt x="16" y="62"/>
                    <a:pt x="18" y="62"/>
                  </a:cubicBezTo>
                  <a:cubicBezTo>
                    <a:pt x="21" y="63"/>
                    <a:pt x="21" y="60"/>
                    <a:pt x="24" y="60"/>
                  </a:cubicBezTo>
                  <a:cubicBezTo>
                    <a:pt x="23" y="64"/>
                    <a:pt x="28" y="64"/>
                    <a:pt x="32" y="64"/>
                  </a:cubicBezTo>
                  <a:cubicBezTo>
                    <a:pt x="34" y="63"/>
                    <a:pt x="30" y="62"/>
                    <a:pt x="33" y="60"/>
                  </a:cubicBezTo>
                  <a:cubicBezTo>
                    <a:pt x="32" y="58"/>
                    <a:pt x="26" y="61"/>
                    <a:pt x="28" y="56"/>
                  </a:cubicBezTo>
                  <a:cubicBezTo>
                    <a:pt x="23" y="57"/>
                    <a:pt x="22" y="58"/>
                    <a:pt x="16" y="57"/>
                  </a:cubicBezTo>
                  <a:cubicBezTo>
                    <a:pt x="17" y="55"/>
                    <a:pt x="20" y="54"/>
                    <a:pt x="22" y="53"/>
                  </a:cubicBezTo>
                  <a:cubicBezTo>
                    <a:pt x="24" y="52"/>
                    <a:pt x="25" y="51"/>
                    <a:pt x="26" y="50"/>
                  </a:cubicBezTo>
                  <a:cubicBezTo>
                    <a:pt x="27" y="50"/>
                    <a:pt x="28" y="50"/>
                    <a:pt x="28" y="49"/>
                  </a:cubicBezTo>
                  <a:cubicBezTo>
                    <a:pt x="31" y="48"/>
                    <a:pt x="33" y="49"/>
                    <a:pt x="34" y="50"/>
                  </a:cubicBezTo>
                  <a:cubicBezTo>
                    <a:pt x="36" y="49"/>
                    <a:pt x="37" y="48"/>
                    <a:pt x="38" y="46"/>
                  </a:cubicBezTo>
                  <a:cubicBezTo>
                    <a:pt x="38" y="44"/>
                    <a:pt x="35" y="46"/>
                    <a:pt x="34" y="45"/>
                  </a:cubicBezTo>
                  <a:cubicBezTo>
                    <a:pt x="34" y="45"/>
                    <a:pt x="33" y="42"/>
                    <a:pt x="33" y="42"/>
                  </a:cubicBezTo>
                  <a:cubicBezTo>
                    <a:pt x="33" y="41"/>
                    <a:pt x="31" y="40"/>
                    <a:pt x="32" y="39"/>
                  </a:cubicBezTo>
                  <a:cubicBezTo>
                    <a:pt x="31" y="40"/>
                    <a:pt x="30" y="40"/>
                    <a:pt x="28" y="40"/>
                  </a:cubicBezTo>
                  <a:cubicBezTo>
                    <a:pt x="29" y="38"/>
                    <a:pt x="28" y="37"/>
                    <a:pt x="26" y="37"/>
                  </a:cubicBezTo>
                  <a:cubicBezTo>
                    <a:pt x="27" y="35"/>
                    <a:pt x="28" y="33"/>
                    <a:pt x="32" y="33"/>
                  </a:cubicBezTo>
                  <a:cubicBezTo>
                    <a:pt x="35" y="33"/>
                    <a:pt x="34" y="37"/>
                    <a:pt x="39" y="36"/>
                  </a:cubicBezTo>
                  <a:cubicBezTo>
                    <a:pt x="39" y="37"/>
                    <a:pt x="39" y="38"/>
                    <a:pt x="40" y="38"/>
                  </a:cubicBezTo>
                  <a:cubicBezTo>
                    <a:pt x="44" y="39"/>
                    <a:pt x="42" y="34"/>
                    <a:pt x="44" y="33"/>
                  </a:cubicBezTo>
                  <a:cubicBezTo>
                    <a:pt x="49" y="32"/>
                    <a:pt x="55" y="30"/>
                    <a:pt x="58" y="26"/>
                  </a:cubicBezTo>
                  <a:cubicBezTo>
                    <a:pt x="57" y="23"/>
                    <a:pt x="56" y="28"/>
                    <a:pt x="53" y="26"/>
                  </a:cubicBezTo>
                  <a:cubicBezTo>
                    <a:pt x="51" y="28"/>
                    <a:pt x="48" y="28"/>
                    <a:pt x="47" y="30"/>
                  </a:cubicBezTo>
                  <a:cubicBezTo>
                    <a:pt x="44" y="29"/>
                    <a:pt x="38" y="30"/>
                    <a:pt x="33" y="30"/>
                  </a:cubicBezTo>
                  <a:cubicBezTo>
                    <a:pt x="30" y="30"/>
                    <a:pt x="28" y="28"/>
                    <a:pt x="25" y="30"/>
                  </a:cubicBezTo>
                  <a:cubicBezTo>
                    <a:pt x="24" y="26"/>
                    <a:pt x="21" y="30"/>
                    <a:pt x="19" y="26"/>
                  </a:cubicBezTo>
                  <a:cubicBezTo>
                    <a:pt x="17" y="28"/>
                    <a:pt x="14" y="25"/>
                    <a:pt x="9" y="26"/>
                  </a:cubicBezTo>
                  <a:cubicBezTo>
                    <a:pt x="10" y="22"/>
                    <a:pt x="6" y="25"/>
                    <a:pt x="5" y="23"/>
                  </a:cubicBezTo>
                  <a:cubicBezTo>
                    <a:pt x="4" y="20"/>
                    <a:pt x="7" y="20"/>
                    <a:pt x="8" y="19"/>
                  </a:cubicBezTo>
                  <a:cubicBezTo>
                    <a:pt x="8" y="16"/>
                    <a:pt x="0" y="21"/>
                    <a:pt x="2" y="16"/>
                  </a:cubicBezTo>
                  <a:cubicBezTo>
                    <a:pt x="8" y="14"/>
                    <a:pt x="16" y="13"/>
                    <a:pt x="25" y="12"/>
                  </a:cubicBezTo>
                  <a:cubicBezTo>
                    <a:pt x="26" y="12"/>
                    <a:pt x="26" y="11"/>
                    <a:pt x="26" y="10"/>
                  </a:cubicBezTo>
                  <a:cubicBezTo>
                    <a:pt x="32" y="11"/>
                    <a:pt x="37" y="8"/>
                    <a:pt x="40" y="10"/>
                  </a:cubicBezTo>
                  <a:cubicBezTo>
                    <a:pt x="41" y="9"/>
                    <a:pt x="42" y="8"/>
                    <a:pt x="42" y="6"/>
                  </a:cubicBezTo>
                  <a:cubicBezTo>
                    <a:pt x="49" y="6"/>
                    <a:pt x="56" y="4"/>
                    <a:pt x="61" y="5"/>
                  </a:cubicBezTo>
                  <a:cubicBezTo>
                    <a:pt x="62" y="5"/>
                    <a:pt x="62" y="4"/>
                    <a:pt x="62" y="3"/>
                  </a:cubicBezTo>
                  <a:cubicBezTo>
                    <a:pt x="67" y="3"/>
                    <a:pt x="74" y="2"/>
                    <a:pt x="76" y="4"/>
                  </a:cubicBezTo>
                  <a:cubicBezTo>
                    <a:pt x="77" y="2"/>
                    <a:pt x="82" y="4"/>
                    <a:pt x="82" y="2"/>
                  </a:cubicBezTo>
                  <a:cubicBezTo>
                    <a:pt x="85" y="3"/>
                    <a:pt x="90" y="3"/>
                    <a:pt x="94" y="3"/>
                  </a:cubicBezTo>
                  <a:cubicBezTo>
                    <a:pt x="94" y="2"/>
                    <a:pt x="94" y="2"/>
                    <a:pt x="93" y="2"/>
                  </a:cubicBezTo>
                  <a:cubicBezTo>
                    <a:pt x="93" y="0"/>
                    <a:pt x="94" y="1"/>
                    <a:pt x="94" y="2"/>
                  </a:cubicBezTo>
                  <a:cubicBezTo>
                    <a:pt x="99" y="2"/>
                    <a:pt x="108" y="0"/>
                    <a:pt x="113" y="2"/>
                  </a:cubicBezTo>
                  <a:cubicBezTo>
                    <a:pt x="113" y="2"/>
                    <a:pt x="113" y="4"/>
                    <a:pt x="113" y="4"/>
                  </a:cubicBezTo>
                  <a:cubicBezTo>
                    <a:pt x="122" y="4"/>
                    <a:pt x="123" y="2"/>
                    <a:pt x="133" y="3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9" name="Freeform 84"/>
            <p:cNvSpPr>
              <a:spLocks/>
            </p:cNvSpPr>
            <p:nvPr/>
          </p:nvSpPr>
          <p:spPr bwMode="auto">
            <a:xfrm>
              <a:off x="2085256" y="1226645"/>
              <a:ext cx="230804" cy="83279"/>
            </a:xfrm>
            <a:custGeom>
              <a:avLst/>
              <a:gdLst>
                <a:gd name="T0" fmla="*/ 26 w 41"/>
                <a:gd name="T1" fmla="*/ 5 h 15"/>
                <a:gd name="T2" fmla="*/ 26 w 41"/>
                <a:gd name="T3" fmla="*/ 7 h 15"/>
                <a:gd name="T4" fmla="*/ 33 w 41"/>
                <a:gd name="T5" fmla="*/ 16 h 15"/>
                <a:gd name="T6" fmla="*/ 43 w 41"/>
                <a:gd name="T7" fmla="*/ 9 h 15"/>
                <a:gd name="T8" fmla="*/ 57 w 41"/>
                <a:gd name="T9" fmla="*/ 16 h 15"/>
                <a:gd name="T10" fmla="*/ 80 w 41"/>
                <a:gd name="T11" fmla="*/ 9 h 15"/>
                <a:gd name="T12" fmla="*/ 92 w 41"/>
                <a:gd name="T13" fmla="*/ 16 h 15"/>
                <a:gd name="T14" fmla="*/ 88 w 41"/>
                <a:gd name="T15" fmla="*/ 26 h 15"/>
                <a:gd name="T16" fmla="*/ 62 w 41"/>
                <a:gd name="T17" fmla="*/ 30 h 15"/>
                <a:gd name="T18" fmla="*/ 45 w 41"/>
                <a:gd name="T19" fmla="*/ 35 h 15"/>
                <a:gd name="T20" fmla="*/ 17 w 41"/>
                <a:gd name="T21" fmla="*/ 16 h 15"/>
                <a:gd name="T22" fmla="*/ 2 w 41"/>
                <a:gd name="T23" fmla="*/ 12 h 15"/>
                <a:gd name="T24" fmla="*/ 26 w 41"/>
                <a:gd name="T25" fmla="*/ 5 h 1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1" h="15">
                  <a:moveTo>
                    <a:pt x="11" y="2"/>
                  </a:moveTo>
                  <a:cubicBezTo>
                    <a:pt x="12" y="2"/>
                    <a:pt x="11" y="3"/>
                    <a:pt x="11" y="3"/>
                  </a:cubicBezTo>
                  <a:cubicBezTo>
                    <a:pt x="10" y="6"/>
                    <a:pt x="16" y="2"/>
                    <a:pt x="14" y="7"/>
                  </a:cubicBezTo>
                  <a:cubicBezTo>
                    <a:pt x="17" y="7"/>
                    <a:pt x="16" y="4"/>
                    <a:pt x="18" y="4"/>
                  </a:cubicBezTo>
                  <a:cubicBezTo>
                    <a:pt x="21" y="7"/>
                    <a:pt x="23" y="2"/>
                    <a:pt x="24" y="7"/>
                  </a:cubicBezTo>
                  <a:cubicBezTo>
                    <a:pt x="27" y="6"/>
                    <a:pt x="31" y="5"/>
                    <a:pt x="34" y="4"/>
                  </a:cubicBezTo>
                  <a:cubicBezTo>
                    <a:pt x="34" y="8"/>
                    <a:pt x="40" y="3"/>
                    <a:pt x="39" y="7"/>
                  </a:cubicBezTo>
                  <a:cubicBezTo>
                    <a:pt x="41" y="10"/>
                    <a:pt x="32" y="9"/>
                    <a:pt x="37" y="11"/>
                  </a:cubicBezTo>
                  <a:cubicBezTo>
                    <a:pt x="35" y="14"/>
                    <a:pt x="29" y="12"/>
                    <a:pt x="26" y="13"/>
                  </a:cubicBezTo>
                  <a:cubicBezTo>
                    <a:pt x="23" y="13"/>
                    <a:pt x="21" y="14"/>
                    <a:pt x="19" y="15"/>
                  </a:cubicBezTo>
                  <a:cubicBezTo>
                    <a:pt x="14" y="13"/>
                    <a:pt x="10" y="11"/>
                    <a:pt x="7" y="7"/>
                  </a:cubicBezTo>
                  <a:cubicBezTo>
                    <a:pt x="6" y="6"/>
                    <a:pt x="1" y="8"/>
                    <a:pt x="1" y="5"/>
                  </a:cubicBezTo>
                  <a:cubicBezTo>
                    <a:pt x="0" y="0"/>
                    <a:pt x="10" y="6"/>
                    <a:pt x="11" y="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10" name="Freeform 85"/>
            <p:cNvSpPr>
              <a:spLocks/>
            </p:cNvSpPr>
            <p:nvPr/>
          </p:nvSpPr>
          <p:spPr bwMode="auto">
            <a:xfrm>
              <a:off x="8513281" y="1346691"/>
              <a:ext cx="102315" cy="28553"/>
            </a:xfrm>
            <a:custGeom>
              <a:avLst/>
              <a:gdLst>
                <a:gd name="T0" fmla="*/ 41 w 18"/>
                <a:gd name="T1" fmla="*/ 0 h 5"/>
                <a:gd name="T2" fmla="*/ 24 w 18"/>
                <a:gd name="T3" fmla="*/ 7 h 5"/>
                <a:gd name="T4" fmla="*/ 19 w 18"/>
                <a:gd name="T5" fmla="*/ 12 h 5"/>
                <a:gd name="T6" fmla="*/ 7 w 18"/>
                <a:gd name="T7" fmla="*/ 12 h 5"/>
                <a:gd name="T8" fmla="*/ 14 w 18"/>
                <a:gd name="T9" fmla="*/ 2 h 5"/>
                <a:gd name="T10" fmla="*/ 41 w 18"/>
                <a:gd name="T11" fmla="*/ 0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5">
                  <a:moveTo>
                    <a:pt x="17" y="0"/>
                  </a:moveTo>
                  <a:cubicBezTo>
                    <a:pt x="18" y="3"/>
                    <a:pt x="13" y="3"/>
                    <a:pt x="10" y="3"/>
                  </a:cubicBezTo>
                  <a:cubicBezTo>
                    <a:pt x="9" y="3"/>
                    <a:pt x="9" y="4"/>
                    <a:pt x="8" y="5"/>
                  </a:cubicBezTo>
                  <a:cubicBezTo>
                    <a:pt x="6" y="5"/>
                    <a:pt x="3" y="3"/>
                    <a:pt x="3" y="5"/>
                  </a:cubicBezTo>
                  <a:cubicBezTo>
                    <a:pt x="0" y="5"/>
                    <a:pt x="5" y="1"/>
                    <a:pt x="6" y="1"/>
                  </a:cubicBezTo>
                  <a:cubicBezTo>
                    <a:pt x="8" y="3"/>
                    <a:pt x="13" y="0"/>
                    <a:pt x="17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11" name="Freeform 86"/>
            <p:cNvSpPr>
              <a:spLocks/>
            </p:cNvSpPr>
            <p:nvPr/>
          </p:nvSpPr>
          <p:spPr bwMode="auto">
            <a:xfrm>
              <a:off x="8929679" y="1346691"/>
              <a:ext cx="95176" cy="57106"/>
            </a:xfrm>
            <a:custGeom>
              <a:avLst/>
              <a:gdLst>
                <a:gd name="T0" fmla="*/ 19 w 17"/>
                <a:gd name="T1" fmla="*/ 0 h 10"/>
                <a:gd name="T2" fmla="*/ 14 w 17"/>
                <a:gd name="T3" fmla="*/ 2 h 10"/>
                <a:gd name="T4" fmla="*/ 28 w 17"/>
                <a:gd name="T5" fmla="*/ 12 h 10"/>
                <a:gd name="T6" fmla="*/ 33 w 17"/>
                <a:gd name="T7" fmla="*/ 7 h 10"/>
                <a:gd name="T8" fmla="*/ 16 w 17"/>
                <a:gd name="T9" fmla="*/ 24 h 10"/>
                <a:gd name="T10" fmla="*/ 0 w 17"/>
                <a:gd name="T11" fmla="*/ 5 h 10"/>
                <a:gd name="T12" fmla="*/ 19 w 17"/>
                <a:gd name="T13" fmla="*/ 0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" h="10">
                  <a:moveTo>
                    <a:pt x="8" y="0"/>
                  </a:moveTo>
                  <a:cubicBezTo>
                    <a:pt x="8" y="1"/>
                    <a:pt x="7" y="1"/>
                    <a:pt x="6" y="1"/>
                  </a:cubicBezTo>
                  <a:cubicBezTo>
                    <a:pt x="6" y="4"/>
                    <a:pt x="13" y="0"/>
                    <a:pt x="12" y="5"/>
                  </a:cubicBezTo>
                  <a:cubicBezTo>
                    <a:pt x="13" y="5"/>
                    <a:pt x="14" y="4"/>
                    <a:pt x="14" y="3"/>
                  </a:cubicBezTo>
                  <a:cubicBezTo>
                    <a:pt x="17" y="7"/>
                    <a:pt x="8" y="7"/>
                    <a:pt x="7" y="10"/>
                  </a:cubicBezTo>
                  <a:cubicBezTo>
                    <a:pt x="4" y="8"/>
                    <a:pt x="4" y="3"/>
                    <a:pt x="0" y="2"/>
                  </a:cubicBezTo>
                  <a:cubicBezTo>
                    <a:pt x="1" y="0"/>
                    <a:pt x="6" y="1"/>
                    <a:pt x="8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12" name="Freeform 87"/>
            <p:cNvSpPr>
              <a:spLocks noEditPoints="1"/>
            </p:cNvSpPr>
            <p:nvPr/>
          </p:nvSpPr>
          <p:spPr bwMode="auto">
            <a:xfrm>
              <a:off x="1107319" y="1412239"/>
              <a:ext cx="5593994" cy="3664293"/>
            </a:xfrm>
            <a:custGeom>
              <a:avLst/>
              <a:gdLst>
                <a:gd name="T0" fmla="*/ 1396 w 995"/>
                <a:gd name="T1" fmla="*/ 106 h 652"/>
                <a:gd name="T2" fmla="*/ 1649 w 995"/>
                <a:gd name="T3" fmla="*/ 106 h 652"/>
                <a:gd name="T4" fmla="*/ 1862 w 995"/>
                <a:gd name="T5" fmla="*/ 128 h 652"/>
                <a:gd name="T6" fmla="*/ 2136 w 995"/>
                <a:gd name="T7" fmla="*/ 172 h 652"/>
                <a:gd name="T8" fmla="*/ 2351 w 995"/>
                <a:gd name="T9" fmla="*/ 241 h 652"/>
                <a:gd name="T10" fmla="*/ 2214 w 995"/>
                <a:gd name="T11" fmla="*/ 274 h 652"/>
                <a:gd name="T12" fmla="*/ 2039 w 995"/>
                <a:gd name="T13" fmla="*/ 409 h 652"/>
                <a:gd name="T14" fmla="*/ 1971 w 995"/>
                <a:gd name="T15" fmla="*/ 449 h 652"/>
                <a:gd name="T16" fmla="*/ 2060 w 995"/>
                <a:gd name="T17" fmla="*/ 309 h 652"/>
                <a:gd name="T18" fmla="*/ 1862 w 995"/>
                <a:gd name="T19" fmla="*/ 368 h 652"/>
                <a:gd name="T20" fmla="*/ 1798 w 995"/>
                <a:gd name="T21" fmla="*/ 465 h 652"/>
                <a:gd name="T22" fmla="*/ 1685 w 995"/>
                <a:gd name="T23" fmla="*/ 619 h 652"/>
                <a:gd name="T24" fmla="*/ 1614 w 995"/>
                <a:gd name="T25" fmla="*/ 654 h 652"/>
                <a:gd name="T26" fmla="*/ 1583 w 995"/>
                <a:gd name="T27" fmla="*/ 692 h 652"/>
                <a:gd name="T28" fmla="*/ 1484 w 995"/>
                <a:gd name="T29" fmla="*/ 874 h 652"/>
                <a:gd name="T30" fmla="*/ 1427 w 995"/>
                <a:gd name="T31" fmla="*/ 1006 h 652"/>
                <a:gd name="T32" fmla="*/ 1335 w 995"/>
                <a:gd name="T33" fmla="*/ 1023 h 652"/>
                <a:gd name="T34" fmla="*/ 1316 w 995"/>
                <a:gd name="T35" fmla="*/ 1027 h 652"/>
                <a:gd name="T36" fmla="*/ 1266 w 995"/>
                <a:gd name="T37" fmla="*/ 898 h 652"/>
                <a:gd name="T38" fmla="*/ 1108 w 995"/>
                <a:gd name="T39" fmla="*/ 980 h 652"/>
                <a:gd name="T40" fmla="*/ 992 w 995"/>
                <a:gd name="T41" fmla="*/ 864 h 652"/>
                <a:gd name="T42" fmla="*/ 782 w 995"/>
                <a:gd name="T43" fmla="*/ 831 h 652"/>
                <a:gd name="T44" fmla="*/ 832 w 995"/>
                <a:gd name="T45" fmla="*/ 919 h 652"/>
                <a:gd name="T46" fmla="*/ 676 w 995"/>
                <a:gd name="T47" fmla="*/ 928 h 652"/>
                <a:gd name="T48" fmla="*/ 584 w 995"/>
                <a:gd name="T49" fmla="*/ 815 h 652"/>
                <a:gd name="T50" fmla="*/ 657 w 995"/>
                <a:gd name="T51" fmla="*/ 964 h 652"/>
                <a:gd name="T52" fmla="*/ 702 w 995"/>
                <a:gd name="T53" fmla="*/ 1117 h 652"/>
                <a:gd name="T54" fmla="*/ 614 w 995"/>
                <a:gd name="T55" fmla="*/ 1339 h 652"/>
                <a:gd name="T56" fmla="*/ 525 w 995"/>
                <a:gd name="T57" fmla="*/ 1512 h 652"/>
                <a:gd name="T58" fmla="*/ 354 w 995"/>
                <a:gd name="T59" fmla="*/ 1379 h 652"/>
                <a:gd name="T60" fmla="*/ 333 w 995"/>
                <a:gd name="T61" fmla="*/ 1176 h 652"/>
                <a:gd name="T62" fmla="*/ 69 w 995"/>
                <a:gd name="T63" fmla="*/ 1046 h 652"/>
                <a:gd name="T64" fmla="*/ 9 w 995"/>
                <a:gd name="T65" fmla="*/ 879 h 652"/>
                <a:gd name="T66" fmla="*/ 241 w 995"/>
                <a:gd name="T67" fmla="*/ 694 h 652"/>
                <a:gd name="T68" fmla="*/ 392 w 995"/>
                <a:gd name="T69" fmla="*/ 763 h 652"/>
                <a:gd name="T70" fmla="*/ 565 w 995"/>
                <a:gd name="T71" fmla="*/ 763 h 652"/>
                <a:gd name="T72" fmla="*/ 461 w 995"/>
                <a:gd name="T73" fmla="*/ 650 h 652"/>
                <a:gd name="T74" fmla="*/ 380 w 995"/>
                <a:gd name="T75" fmla="*/ 600 h 652"/>
                <a:gd name="T76" fmla="*/ 388 w 995"/>
                <a:gd name="T77" fmla="*/ 645 h 652"/>
                <a:gd name="T78" fmla="*/ 236 w 995"/>
                <a:gd name="T79" fmla="*/ 607 h 652"/>
                <a:gd name="T80" fmla="*/ 172 w 995"/>
                <a:gd name="T81" fmla="*/ 605 h 652"/>
                <a:gd name="T82" fmla="*/ 236 w 995"/>
                <a:gd name="T83" fmla="*/ 491 h 652"/>
                <a:gd name="T84" fmla="*/ 319 w 995"/>
                <a:gd name="T85" fmla="*/ 435 h 652"/>
                <a:gd name="T86" fmla="*/ 473 w 995"/>
                <a:gd name="T87" fmla="*/ 368 h 652"/>
                <a:gd name="T88" fmla="*/ 468 w 995"/>
                <a:gd name="T89" fmla="*/ 293 h 652"/>
                <a:gd name="T90" fmla="*/ 413 w 995"/>
                <a:gd name="T91" fmla="*/ 354 h 652"/>
                <a:gd name="T92" fmla="*/ 272 w 995"/>
                <a:gd name="T93" fmla="*/ 373 h 652"/>
                <a:gd name="T94" fmla="*/ 340 w 995"/>
                <a:gd name="T95" fmla="*/ 250 h 652"/>
                <a:gd name="T96" fmla="*/ 529 w 995"/>
                <a:gd name="T97" fmla="*/ 158 h 652"/>
                <a:gd name="T98" fmla="*/ 593 w 995"/>
                <a:gd name="T99" fmla="*/ 229 h 652"/>
                <a:gd name="T100" fmla="*/ 702 w 995"/>
                <a:gd name="T101" fmla="*/ 198 h 652"/>
                <a:gd name="T102" fmla="*/ 891 w 995"/>
                <a:gd name="T103" fmla="*/ 189 h 652"/>
                <a:gd name="T104" fmla="*/ 985 w 995"/>
                <a:gd name="T105" fmla="*/ 125 h 652"/>
                <a:gd name="T106" fmla="*/ 1051 w 995"/>
                <a:gd name="T107" fmla="*/ 194 h 652"/>
                <a:gd name="T108" fmla="*/ 1096 w 995"/>
                <a:gd name="T109" fmla="*/ 120 h 652"/>
                <a:gd name="T110" fmla="*/ 1328 w 995"/>
                <a:gd name="T111" fmla="*/ 26 h 652"/>
                <a:gd name="T112" fmla="*/ 555 w 995"/>
                <a:gd name="T113" fmla="*/ 557 h 652"/>
                <a:gd name="T114" fmla="*/ 671 w 995"/>
                <a:gd name="T115" fmla="*/ 633 h 652"/>
                <a:gd name="T116" fmla="*/ 794 w 995"/>
                <a:gd name="T117" fmla="*/ 614 h 652"/>
                <a:gd name="T118" fmla="*/ 754 w 995"/>
                <a:gd name="T119" fmla="*/ 671 h 652"/>
                <a:gd name="T120" fmla="*/ 560 w 995"/>
                <a:gd name="T121" fmla="*/ 1136 h 6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995" h="652">
                  <a:moveTo>
                    <a:pt x="599" y="7"/>
                  </a:moveTo>
                  <a:cubicBezTo>
                    <a:pt x="599" y="8"/>
                    <a:pt x="601" y="8"/>
                    <a:pt x="603" y="8"/>
                  </a:cubicBezTo>
                  <a:cubicBezTo>
                    <a:pt x="603" y="9"/>
                    <a:pt x="601" y="9"/>
                    <a:pt x="599" y="9"/>
                  </a:cubicBezTo>
                  <a:cubicBezTo>
                    <a:pt x="604" y="14"/>
                    <a:pt x="609" y="7"/>
                    <a:pt x="618" y="9"/>
                  </a:cubicBezTo>
                  <a:cubicBezTo>
                    <a:pt x="620" y="12"/>
                    <a:pt x="623" y="14"/>
                    <a:pt x="628" y="15"/>
                  </a:cubicBezTo>
                  <a:cubicBezTo>
                    <a:pt x="628" y="16"/>
                    <a:pt x="627" y="18"/>
                    <a:pt x="628" y="20"/>
                  </a:cubicBezTo>
                  <a:cubicBezTo>
                    <a:pt x="628" y="21"/>
                    <a:pt x="630" y="21"/>
                    <a:pt x="630" y="23"/>
                  </a:cubicBezTo>
                  <a:cubicBezTo>
                    <a:pt x="627" y="23"/>
                    <a:pt x="628" y="25"/>
                    <a:pt x="628" y="27"/>
                  </a:cubicBezTo>
                  <a:cubicBezTo>
                    <a:pt x="626" y="26"/>
                    <a:pt x="625" y="25"/>
                    <a:pt x="623" y="25"/>
                  </a:cubicBezTo>
                  <a:cubicBezTo>
                    <a:pt x="621" y="26"/>
                    <a:pt x="623" y="27"/>
                    <a:pt x="622" y="28"/>
                  </a:cubicBezTo>
                  <a:cubicBezTo>
                    <a:pt x="621" y="28"/>
                    <a:pt x="620" y="27"/>
                    <a:pt x="619" y="27"/>
                  </a:cubicBezTo>
                  <a:cubicBezTo>
                    <a:pt x="618" y="27"/>
                    <a:pt x="616" y="29"/>
                    <a:pt x="612" y="28"/>
                  </a:cubicBezTo>
                  <a:cubicBezTo>
                    <a:pt x="611" y="27"/>
                    <a:pt x="612" y="30"/>
                    <a:pt x="611" y="30"/>
                  </a:cubicBezTo>
                  <a:cubicBezTo>
                    <a:pt x="611" y="30"/>
                    <a:pt x="609" y="30"/>
                    <a:pt x="609" y="30"/>
                  </a:cubicBezTo>
                  <a:cubicBezTo>
                    <a:pt x="608" y="31"/>
                    <a:pt x="611" y="32"/>
                    <a:pt x="609" y="35"/>
                  </a:cubicBezTo>
                  <a:cubicBezTo>
                    <a:pt x="608" y="33"/>
                    <a:pt x="602" y="35"/>
                    <a:pt x="605" y="36"/>
                  </a:cubicBezTo>
                  <a:cubicBezTo>
                    <a:pt x="603" y="38"/>
                    <a:pt x="599" y="37"/>
                    <a:pt x="596" y="38"/>
                  </a:cubicBezTo>
                  <a:cubicBezTo>
                    <a:pt x="594" y="39"/>
                    <a:pt x="592" y="42"/>
                    <a:pt x="590" y="42"/>
                  </a:cubicBezTo>
                  <a:cubicBezTo>
                    <a:pt x="590" y="44"/>
                    <a:pt x="590" y="45"/>
                    <a:pt x="589" y="45"/>
                  </a:cubicBezTo>
                  <a:cubicBezTo>
                    <a:pt x="589" y="47"/>
                    <a:pt x="590" y="45"/>
                    <a:pt x="591" y="45"/>
                  </a:cubicBezTo>
                  <a:cubicBezTo>
                    <a:pt x="595" y="46"/>
                    <a:pt x="596" y="43"/>
                    <a:pt x="598" y="42"/>
                  </a:cubicBezTo>
                  <a:cubicBezTo>
                    <a:pt x="600" y="41"/>
                    <a:pt x="600" y="43"/>
                    <a:pt x="602" y="43"/>
                  </a:cubicBezTo>
                  <a:cubicBezTo>
                    <a:pt x="603" y="43"/>
                    <a:pt x="603" y="41"/>
                    <a:pt x="604" y="41"/>
                  </a:cubicBezTo>
                  <a:cubicBezTo>
                    <a:pt x="606" y="40"/>
                    <a:pt x="609" y="41"/>
                    <a:pt x="612" y="40"/>
                  </a:cubicBezTo>
                  <a:cubicBezTo>
                    <a:pt x="614" y="39"/>
                    <a:pt x="611" y="38"/>
                    <a:pt x="613" y="37"/>
                  </a:cubicBezTo>
                  <a:cubicBezTo>
                    <a:pt x="614" y="37"/>
                    <a:pt x="615" y="38"/>
                    <a:pt x="616" y="37"/>
                  </a:cubicBezTo>
                  <a:cubicBezTo>
                    <a:pt x="616" y="37"/>
                    <a:pt x="617" y="35"/>
                    <a:pt x="617" y="35"/>
                  </a:cubicBezTo>
                  <a:cubicBezTo>
                    <a:pt x="617" y="35"/>
                    <a:pt x="620" y="36"/>
                    <a:pt x="622" y="36"/>
                  </a:cubicBezTo>
                  <a:cubicBezTo>
                    <a:pt x="624" y="36"/>
                    <a:pt x="625" y="35"/>
                    <a:pt x="628" y="35"/>
                  </a:cubicBezTo>
                  <a:cubicBezTo>
                    <a:pt x="628" y="36"/>
                    <a:pt x="628" y="37"/>
                    <a:pt x="628" y="38"/>
                  </a:cubicBezTo>
                  <a:cubicBezTo>
                    <a:pt x="629" y="37"/>
                    <a:pt x="630" y="37"/>
                    <a:pt x="630" y="40"/>
                  </a:cubicBezTo>
                  <a:cubicBezTo>
                    <a:pt x="636" y="39"/>
                    <a:pt x="646" y="40"/>
                    <a:pt x="656" y="40"/>
                  </a:cubicBezTo>
                  <a:cubicBezTo>
                    <a:pt x="655" y="45"/>
                    <a:pt x="664" y="41"/>
                    <a:pt x="663" y="47"/>
                  </a:cubicBezTo>
                  <a:cubicBezTo>
                    <a:pt x="664" y="45"/>
                    <a:pt x="666" y="47"/>
                    <a:pt x="668" y="47"/>
                  </a:cubicBezTo>
                  <a:cubicBezTo>
                    <a:pt x="671" y="47"/>
                    <a:pt x="675" y="46"/>
                    <a:pt x="677" y="47"/>
                  </a:cubicBezTo>
                  <a:cubicBezTo>
                    <a:pt x="679" y="46"/>
                    <a:pt x="677" y="41"/>
                    <a:pt x="679" y="41"/>
                  </a:cubicBezTo>
                  <a:cubicBezTo>
                    <a:pt x="683" y="42"/>
                    <a:pt x="687" y="41"/>
                    <a:pt x="691" y="42"/>
                  </a:cubicBezTo>
                  <a:cubicBezTo>
                    <a:pt x="691" y="42"/>
                    <a:pt x="691" y="43"/>
                    <a:pt x="691" y="43"/>
                  </a:cubicBezTo>
                  <a:cubicBezTo>
                    <a:pt x="693" y="43"/>
                    <a:pt x="695" y="43"/>
                    <a:pt x="697" y="43"/>
                  </a:cubicBezTo>
                  <a:cubicBezTo>
                    <a:pt x="698" y="43"/>
                    <a:pt x="698" y="45"/>
                    <a:pt x="698" y="45"/>
                  </a:cubicBezTo>
                  <a:cubicBezTo>
                    <a:pt x="700" y="46"/>
                    <a:pt x="703" y="45"/>
                    <a:pt x="704" y="47"/>
                  </a:cubicBezTo>
                  <a:cubicBezTo>
                    <a:pt x="704" y="49"/>
                    <a:pt x="704" y="52"/>
                    <a:pt x="700" y="51"/>
                  </a:cubicBezTo>
                  <a:cubicBezTo>
                    <a:pt x="701" y="53"/>
                    <a:pt x="703" y="54"/>
                    <a:pt x="705" y="54"/>
                  </a:cubicBezTo>
                  <a:cubicBezTo>
                    <a:pt x="704" y="61"/>
                    <a:pt x="710" y="61"/>
                    <a:pt x="712" y="64"/>
                  </a:cubicBezTo>
                  <a:cubicBezTo>
                    <a:pt x="714" y="63"/>
                    <a:pt x="717" y="62"/>
                    <a:pt x="718" y="61"/>
                  </a:cubicBezTo>
                  <a:cubicBezTo>
                    <a:pt x="719" y="60"/>
                    <a:pt x="718" y="58"/>
                    <a:pt x="719" y="57"/>
                  </a:cubicBezTo>
                  <a:cubicBezTo>
                    <a:pt x="720" y="57"/>
                    <a:pt x="722" y="58"/>
                    <a:pt x="722" y="56"/>
                  </a:cubicBezTo>
                  <a:cubicBezTo>
                    <a:pt x="725" y="55"/>
                    <a:pt x="724" y="59"/>
                    <a:pt x="725" y="60"/>
                  </a:cubicBezTo>
                  <a:cubicBezTo>
                    <a:pt x="728" y="60"/>
                    <a:pt x="731" y="60"/>
                    <a:pt x="733" y="60"/>
                  </a:cubicBezTo>
                  <a:cubicBezTo>
                    <a:pt x="735" y="58"/>
                    <a:pt x="738" y="59"/>
                    <a:pt x="737" y="56"/>
                  </a:cubicBezTo>
                  <a:cubicBezTo>
                    <a:pt x="741" y="57"/>
                    <a:pt x="750" y="53"/>
                    <a:pt x="750" y="58"/>
                  </a:cubicBezTo>
                  <a:cubicBezTo>
                    <a:pt x="753" y="59"/>
                    <a:pt x="752" y="54"/>
                    <a:pt x="757" y="56"/>
                  </a:cubicBezTo>
                  <a:cubicBezTo>
                    <a:pt x="757" y="55"/>
                    <a:pt x="756" y="55"/>
                    <a:pt x="755" y="55"/>
                  </a:cubicBezTo>
                  <a:cubicBezTo>
                    <a:pt x="756" y="54"/>
                    <a:pt x="755" y="52"/>
                    <a:pt x="757" y="51"/>
                  </a:cubicBezTo>
                  <a:cubicBezTo>
                    <a:pt x="760" y="52"/>
                    <a:pt x="759" y="47"/>
                    <a:pt x="764" y="49"/>
                  </a:cubicBezTo>
                  <a:cubicBezTo>
                    <a:pt x="766" y="49"/>
                    <a:pt x="764" y="48"/>
                    <a:pt x="764" y="48"/>
                  </a:cubicBezTo>
                  <a:cubicBezTo>
                    <a:pt x="766" y="45"/>
                    <a:pt x="769" y="47"/>
                    <a:pt x="773" y="47"/>
                  </a:cubicBezTo>
                  <a:cubicBezTo>
                    <a:pt x="773" y="53"/>
                    <a:pt x="780" y="45"/>
                    <a:pt x="778" y="50"/>
                  </a:cubicBezTo>
                  <a:cubicBezTo>
                    <a:pt x="783" y="51"/>
                    <a:pt x="787" y="50"/>
                    <a:pt x="791" y="49"/>
                  </a:cubicBezTo>
                  <a:cubicBezTo>
                    <a:pt x="792" y="52"/>
                    <a:pt x="787" y="50"/>
                    <a:pt x="788" y="54"/>
                  </a:cubicBezTo>
                  <a:cubicBezTo>
                    <a:pt x="788" y="56"/>
                    <a:pt x="792" y="55"/>
                    <a:pt x="795" y="55"/>
                  </a:cubicBezTo>
                  <a:cubicBezTo>
                    <a:pt x="799" y="55"/>
                    <a:pt x="803" y="55"/>
                    <a:pt x="806" y="54"/>
                  </a:cubicBezTo>
                  <a:cubicBezTo>
                    <a:pt x="807" y="58"/>
                    <a:pt x="813" y="58"/>
                    <a:pt x="815" y="62"/>
                  </a:cubicBezTo>
                  <a:cubicBezTo>
                    <a:pt x="817" y="61"/>
                    <a:pt x="818" y="63"/>
                    <a:pt x="821" y="63"/>
                  </a:cubicBezTo>
                  <a:cubicBezTo>
                    <a:pt x="828" y="64"/>
                    <a:pt x="836" y="62"/>
                    <a:pt x="843" y="63"/>
                  </a:cubicBezTo>
                  <a:cubicBezTo>
                    <a:pt x="846" y="64"/>
                    <a:pt x="848" y="67"/>
                    <a:pt x="851" y="65"/>
                  </a:cubicBezTo>
                  <a:cubicBezTo>
                    <a:pt x="851" y="67"/>
                    <a:pt x="852" y="68"/>
                    <a:pt x="854" y="68"/>
                  </a:cubicBezTo>
                  <a:cubicBezTo>
                    <a:pt x="854" y="69"/>
                    <a:pt x="854" y="71"/>
                    <a:pt x="854" y="73"/>
                  </a:cubicBezTo>
                  <a:cubicBezTo>
                    <a:pt x="853" y="75"/>
                    <a:pt x="857" y="73"/>
                    <a:pt x="858" y="74"/>
                  </a:cubicBezTo>
                  <a:cubicBezTo>
                    <a:pt x="860" y="75"/>
                    <a:pt x="859" y="73"/>
                    <a:pt x="861" y="74"/>
                  </a:cubicBezTo>
                  <a:cubicBezTo>
                    <a:pt x="861" y="74"/>
                    <a:pt x="861" y="75"/>
                    <a:pt x="862" y="75"/>
                  </a:cubicBezTo>
                  <a:cubicBezTo>
                    <a:pt x="864" y="75"/>
                    <a:pt x="876" y="76"/>
                    <a:pt x="877" y="75"/>
                  </a:cubicBezTo>
                  <a:cubicBezTo>
                    <a:pt x="877" y="75"/>
                    <a:pt x="877" y="74"/>
                    <a:pt x="877" y="74"/>
                  </a:cubicBezTo>
                  <a:cubicBezTo>
                    <a:pt x="878" y="74"/>
                    <a:pt x="880" y="75"/>
                    <a:pt x="881" y="75"/>
                  </a:cubicBezTo>
                  <a:cubicBezTo>
                    <a:pt x="882" y="74"/>
                    <a:pt x="884" y="73"/>
                    <a:pt x="884" y="75"/>
                  </a:cubicBezTo>
                  <a:cubicBezTo>
                    <a:pt x="886" y="73"/>
                    <a:pt x="890" y="72"/>
                    <a:pt x="894" y="71"/>
                  </a:cubicBezTo>
                  <a:cubicBezTo>
                    <a:pt x="893" y="75"/>
                    <a:pt x="894" y="77"/>
                    <a:pt x="895" y="80"/>
                  </a:cubicBezTo>
                  <a:cubicBezTo>
                    <a:pt x="900" y="79"/>
                    <a:pt x="901" y="82"/>
                    <a:pt x="905" y="80"/>
                  </a:cubicBezTo>
                  <a:cubicBezTo>
                    <a:pt x="906" y="78"/>
                    <a:pt x="904" y="77"/>
                    <a:pt x="903" y="77"/>
                  </a:cubicBezTo>
                  <a:cubicBezTo>
                    <a:pt x="904" y="76"/>
                    <a:pt x="904" y="75"/>
                    <a:pt x="904" y="73"/>
                  </a:cubicBezTo>
                  <a:cubicBezTo>
                    <a:pt x="907" y="70"/>
                    <a:pt x="914" y="71"/>
                    <a:pt x="916" y="74"/>
                  </a:cubicBezTo>
                  <a:cubicBezTo>
                    <a:pt x="921" y="74"/>
                    <a:pt x="926" y="73"/>
                    <a:pt x="931" y="74"/>
                  </a:cubicBezTo>
                  <a:cubicBezTo>
                    <a:pt x="933" y="74"/>
                    <a:pt x="936" y="77"/>
                    <a:pt x="937" y="74"/>
                  </a:cubicBezTo>
                  <a:cubicBezTo>
                    <a:pt x="940" y="75"/>
                    <a:pt x="939" y="76"/>
                    <a:pt x="943" y="77"/>
                  </a:cubicBezTo>
                  <a:cubicBezTo>
                    <a:pt x="944" y="78"/>
                    <a:pt x="945" y="80"/>
                    <a:pt x="945" y="80"/>
                  </a:cubicBezTo>
                  <a:cubicBezTo>
                    <a:pt x="946" y="80"/>
                    <a:pt x="947" y="79"/>
                    <a:pt x="947" y="78"/>
                  </a:cubicBezTo>
                  <a:cubicBezTo>
                    <a:pt x="948" y="79"/>
                    <a:pt x="947" y="80"/>
                    <a:pt x="948" y="81"/>
                  </a:cubicBezTo>
                  <a:cubicBezTo>
                    <a:pt x="948" y="81"/>
                    <a:pt x="950" y="80"/>
                    <a:pt x="950" y="81"/>
                  </a:cubicBezTo>
                  <a:cubicBezTo>
                    <a:pt x="951" y="82"/>
                    <a:pt x="953" y="82"/>
                    <a:pt x="956" y="83"/>
                  </a:cubicBezTo>
                  <a:cubicBezTo>
                    <a:pt x="958" y="84"/>
                    <a:pt x="961" y="84"/>
                    <a:pt x="963" y="86"/>
                  </a:cubicBezTo>
                  <a:cubicBezTo>
                    <a:pt x="964" y="86"/>
                    <a:pt x="964" y="88"/>
                    <a:pt x="964" y="88"/>
                  </a:cubicBezTo>
                  <a:cubicBezTo>
                    <a:pt x="965" y="88"/>
                    <a:pt x="966" y="87"/>
                    <a:pt x="967" y="88"/>
                  </a:cubicBezTo>
                  <a:cubicBezTo>
                    <a:pt x="967" y="88"/>
                    <a:pt x="966" y="90"/>
                    <a:pt x="967" y="90"/>
                  </a:cubicBezTo>
                  <a:cubicBezTo>
                    <a:pt x="967" y="91"/>
                    <a:pt x="969" y="90"/>
                    <a:pt x="969" y="90"/>
                  </a:cubicBezTo>
                  <a:cubicBezTo>
                    <a:pt x="970" y="91"/>
                    <a:pt x="968" y="95"/>
                    <a:pt x="972" y="94"/>
                  </a:cubicBezTo>
                  <a:cubicBezTo>
                    <a:pt x="972" y="97"/>
                    <a:pt x="972" y="99"/>
                    <a:pt x="972" y="102"/>
                  </a:cubicBezTo>
                  <a:cubicBezTo>
                    <a:pt x="977" y="102"/>
                    <a:pt x="980" y="101"/>
                    <a:pt x="981" y="97"/>
                  </a:cubicBezTo>
                  <a:cubicBezTo>
                    <a:pt x="984" y="99"/>
                    <a:pt x="988" y="98"/>
                    <a:pt x="991" y="100"/>
                  </a:cubicBezTo>
                  <a:cubicBezTo>
                    <a:pt x="992" y="100"/>
                    <a:pt x="991" y="102"/>
                    <a:pt x="991" y="102"/>
                  </a:cubicBezTo>
                  <a:cubicBezTo>
                    <a:pt x="992" y="103"/>
                    <a:pt x="994" y="102"/>
                    <a:pt x="995" y="102"/>
                  </a:cubicBezTo>
                  <a:cubicBezTo>
                    <a:pt x="994" y="103"/>
                    <a:pt x="992" y="103"/>
                    <a:pt x="992" y="106"/>
                  </a:cubicBezTo>
                  <a:cubicBezTo>
                    <a:pt x="991" y="106"/>
                    <a:pt x="990" y="104"/>
                    <a:pt x="989" y="104"/>
                  </a:cubicBezTo>
                  <a:cubicBezTo>
                    <a:pt x="988" y="105"/>
                    <a:pt x="988" y="107"/>
                    <a:pt x="985" y="107"/>
                  </a:cubicBezTo>
                  <a:cubicBezTo>
                    <a:pt x="986" y="109"/>
                    <a:pt x="989" y="108"/>
                    <a:pt x="988" y="111"/>
                  </a:cubicBezTo>
                  <a:cubicBezTo>
                    <a:pt x="983" y="108"/>
                    <a:pt x="987" y="113"/>
                    <a:pt x="984" y="114"/>
                  </a:cubicBezTo>
                  <a:cubicBezTo>
                    <a:pt x="983" y="114"/>
                    <a:pt x="982" y="115"/>
                    <a:pt x="982" y="116"/>
                  </a:cubicBezTo>
                  <a:cubicBezTo>
                    <a:pt x="980" y="116"/>
                    <a:pt x="979" y="116"/>
                    <a:pt x="978" y="115"/>
                  </a:cubicBezTo>
                  <a:cubicBezTo>
                    <a:pt x="978" y="115"/>
                    <a:pt x="977" y="113"/>
                    <a:pt x="976" y="113"/>
                  </a:cubicBezTo>
                  <a:cubicBezTo>
                    <a:pt x="974" y="112"/>
                    <a:pt x="973" y="112"/>
                    <a:pt x="971" y="111"/>
                  </a:cubicBezTo>
                  <a:cubicBezTo>
                    <a:pt x="970" y="111"/>
                    <a:pt x="969" y="109"/>
                    <a:pt x="969" y="109"/>
                  </a:cubicBezTo>
                  <a:cubicBezTo>
                    <a:pt x="968" y="108"/>
                    <a:pt x="966" y="109"/>
                    <a:pt x="964" y="109"/>
                  </a:cubicBezTo>
                  <a:cubicBezTo>
                    <a:pt x="964" y="109"/>
                    <a:pt x="964" y="108"/>
                    <a:pt x="963" y="108"/>
                  </a:cubicBezTo>
                  <a:cubicBezTo>
                    <a:pt x="962" y="108"/>
                    <a:pt x="960" y="104"/>
                    <a:pt x="958" y="107"/>
                  </a:cubicBezTo>
                  <a:cubicBezTo>
                    <a:pt x="957" y="107"/>
                    <a:pt x="957" y="105"/>
                    <a:pt x="957" y="103"/>
                  </a:cubicBezTo>
                  <a:cubicBezTo>
                    <a:pt x="955" y="103"/>
                    <a:pt x="952" y="103"/>
                    <a:pt x="950" y="103"/>
                  </a:cubicBezTo>
                  <a:cubicBezTo>
                    <a:pt x="948" y="103"/>
                    <a:pt x="950" y="106"/>
                    <a:pt x="950" y="106"/>
                  </a:cubicBezTo>
                  <a:cubicBezTo>
                    <a:pt x="950" y="107"/>
                    <a:pt x="947" y="108"/>
                    <a:pt x="948" y="110"/>
                  </a:cubicBezTo>
                  <a:cubicBezTo>
                    <a:pt x="943" y="110"/>
                    <a:pt x="942" y="114"/>
                    <a:pt x="936" y="113"/>
                  </a:cubicBezTo>
                  <a:cubicBezTo>
                    <a:pt x="935" y="113"/>
                    <a:pt x="935" y="115"/>
                    <a:pt x="932" y="115"/>
                  </a:cubicBezTo>
                  <a:cubicBezTo>
                    <a:pt x="933" y="117"/>
                    <a:pt x="935" y="116"/>
                    <a:pt x="937" y="116"/>
                  </a:cubicBezTo>
                  <a:cubicBezTo>
                    <a:pt x="939" y="117"/>
                    <a:pt x="939" y="118"/>
                    <a:pt x="941" y="118"/>
                  </a:cubicBezTo>
                  <a:cubicBezTo>
                    <a:pt x="940" y="122"/>
                    <a:pt x="940" y="121"/>
                    <a:pt x="942" y="123"/>
                  </a:cubicBezTo>
                  <a:cubicBezTo>
                    <a:pt x="943" y="126"/>
                    <a:pt x="946" y="126"/>
                    <a:pt x="948" y="128"/>
                  </a:cubicBezTo>
                  <a:cubicBezTo>
                    <a:pt x="948" y="128"/>
                    <a:pt x="944" y="131"/>
                    <a:pt x="944" y="131"/>
                  </a:cubicBezTo>
                  <a:cubicBezTo>
                    <a:pt x="941" y="132"/>
                    <a:pt x="941" y="129"/>
                    <a:pt x="940" y="129"/>
                  </a:cubicBezTo>
                  <a:cubicBezTo>
                    <a:pt x="940" y="129"/>
                    <a:pt x="941" y="131"/>
                    <a:pt x="940" y="131"/>
                  </a:cubicBezTo>
                  <a:cubicBezTo>
                    <a:pt x="936" y="132"/>
                    <a:pt x="930" y="131"/>
                    <a:pt x="927" y="133"/>
                  </a:cubicBezTo>
                  <a:cubicBezTo>
                    <a:pt x="925" y="133"/>
                    <a:pt x="920" y="135"/>
                    <a:pt x="921" y="137"/>
                  </a:cubicBezTo>
                  <a:cubicBezTo>
                    <a:pt x="915" y="136"/>
                    <a:pt x="915" y="140"/>
                    <a:pt x="911" y="141"/>
                  </a:cubicBezTo>
                  <a:cubicBezTo>
                    <a:pt x="910" y="142"/>
                    <a:pt x="910" y="142"/>
                    <a:pt x="909" y="143"/>
                  </a:cubicBezTo>
                  <a:cubicBezTo>
                    <a:pt x="908" y="144"/>
                    <a:pt x="907" y="145"/>
                    <a:pt x="905" y="146"/>
                  </a:cubicBezTo>
                  <a:cubicBezTo>
                    <a:pt x="904" y="146"/>
                    <a:pt x="903" y="147"/>
                    <a:pt x="903" y="148"/>
                  </a:cubicBezTo>
                  <a:cubicBezTo>
                    <a:pt x="899" y="147"/>
                    <a:pt x="893" y="149"/>
                    <a:pt x="891" y="147"/>
                  </a:cubicBezTo>
                  <a:cubicBezTo>
                    <a:pt x="890" y="148"/>
                    <a:pt x="887" y="147"/>
                    <a:pt x="888" y="150"/>
                  </a:cubicBezTo>
                  <a:cubicBezTo>
                    <a:pt x="881" y="151"/>
                    <a:pt x="880" y="151"/>
                    <a:pt x="874" y="150"/>
                  </a:cubicBezTo>
                  <a:cubicBezTo>
                    <a:pt x="873" y="150"/>
                    <a:pt x="872" y="151"/>
                    <a:pt x="871" y="151"/>
                  </a:cubicBezTo>
                  <a:cubicBezTo>
                    <a:pt x="870" y="152"/>
                    <a:pt x="868" y="153"/>
                    <a:pt x="868" y="155"/>
                  </a:cubicBezTo>
                  <a:cubicBezTo>
                    <a:pt x="868" y="158"/>
                    <a:pt x="862" y="157"/>
                    <a:pt x="863" y="162"/>
                  </a:cubicBezTo>
                  <a:cubicBezTo>
                    <a:pt x="862" y="166"/>
                    <a:pt x="866" y="165"/>
                    <a:pt x="868" y="167"/>
                  </a:cubicBezTo>
                  <a:cubicBezTo>
                    <a:pt x="867" y="170"/>
                    <a:pt x="867" y="173"/>
                    <a:pt x="863" y="173"/>
                  </a:cubicBezTo>
                  <a:cubicBezTo>
                    <a:pt x="863" y="175"/>
                    <a:pt x="863" y="176"/>
                    <a:pt x="861" y="176"/>
                  </a:cubicBezTo>
                  <a:cubicBezTo>
                    <a:pt x="861" y="178"/>
                    <a:pt x="861" y="179"/>
                    <a:pt x="861" y="181"/>
                  </a:cubicBezTo>
                  <a:cubicBezTo>
                    <a:pt x="861" y="183"/>
                    <a:pt x="863" y="180"/>
                    <a:pt x="863" y="182"/>
                  </a:cubicBezTo>
                  <a:cubicBezTo>
                    <a:pt x="864" y="185"/>
                    <a:pt x="861" y="184"/>
                    <a:pt x="861" y="184"/>
                  </a:cubicBezTo>
                  <a:cubicBezTo>
                    <a:pt x="860" y="185"/>
                    <a:pt x="860" y="188"/>
                    <a:pt x="859" y="188"/>
                  </a:cubicBezTo>
                  <a:cubicBezTo>
                    <a:pt x="858" y="189"/>
                    <a:pt x="855" y="188"/>
                    <a:pt x="854" y="189"/>
                  </a:cubicBezTo>
                  <a:cubicBezTo>
                    <a:pt x="853" y="190"/>
                    <a:pt x="854" y="193"/>
                    <a:pt x="854" y="194"/>
                  </a:cubicBezTo>
                  <a:cubicBezTo>
                    <a:pt x="853" y="195"/>
                    <a:pt x="853" y="192"/>
                    <a:pt x="852" y="191"/>
                  </a:cubicBezTo>
                  <a:cubicBezTo>
                    <a:pt x="852" y="191"/>
                    <a:pt x="849" y="192"/>
                    <a:pt x="851" y="197"/>
                  </a:cubicBezTo>
                  <a:cubicBezTo>
                    <a:pt x="849" y="196"/>
                    <a:pt x="850" y="199"/>
                    <a:pt x="849" y="200"/>
                  </a:cubicBezTo>
                  <a:cubicBezTo>
                    <a:pt x="848" y="200"/>
                    <a:pt x="847" y="199"/>
                    <a:pt x="846" y="200"/>
                  </a:cubicBezTo>
                  <a:cubicBezTo>
                    <a:pt x="846" y="200"/>
                    <a:pt x="846" y="203"/>
                    <a:pt x="844" y="202"/>
                  </a:cubicBezTo>
                  <a:cubicBezTo>
                    <a:pt x="844" y="204"/>
                    <a:pt x="843" y="205"/>
                    <a:pt x="843" y="207"/>
                  </a:cubicBezTo>
                  <a:cubicBezTo>
                    <a:pt x="841" y="207"/>
                    <a:pt x="838" y="206"/>
                    <a:pt x="838" y="208"/>
                  </a:cubicBezTo>
                  <a:cubicBezTo>
                    <a:pt x="837" y="207"/>
                    <a:pt x="839" y="206"/>
                    <a:pt x="838" y="204"/>
                  </a:cubicBezTo>
                  <a:cubicBezTo>
                    <a:pt x="838" y="205"/>
                    <a:pt x="837" y="204"/>
                    <a:pt x="837" y="203"/>
                  </a:cubicBezTo>
                  <a:cubicBezTo>
                    <a:pt x="837" y="203"/>
                    <a:pt x="837" y="202"/>
                    <a:pt x="837" y="201"/>
                  </a:cubicBezTo>
                  <a:cubicBezTo>
                    <a:pt x="836" y="200"/>
                    <a:pt x="835" y="199"/>
                    <a:pt x="835" y="199"/>
                  </a:cubicBezTo>
                  <a:cubicBezTo>
                    <a:pt x="834" y="198"/>
                    <a:pt x="834" y="197"/>
                    <a:pt x="832" y="197"/>
                  </a:cubicBezTo>
                  <a:cubicBezTo>
                    <a:pt x="834" y="196"/>
                    <a:pt x="834" y="193"/>
                    <a:pt x="834" y="190"/>
                  </a:cubicBezTo>
                  <a:cubicBezTo>
                    <a:pt x="834" y="188"/>
                    <a:pt x="833" y="188"/>
                    <a:pt x="832" y="187"/>
                  </a:cubicBezTo>
                  <a:cubicBezTo>
                    <a:pt x="832" y="182"/>
                    <a:pt x="833" y="177"/>
                    <a:pt x="832" y="174"/>
                  </a:cubicBezTo>
                  <a:cubicBezTo>
                    <a:pt x="837" y="177"/>
                    <a:pt x="833" y="172"/>
                    <a:pt x="835" y="169"/>
                  </a:cubicBezTo>
                  <a:cubicBezTo>
                    <a:pt x="835" y="169"/>
                    <a:pt x="836" y="173"/>
                    <a:pt x="837" y="170"/>
                  </a:cubicBezTo>
                  <a:cubicBezTo>
                    <a:pt x="837" y="170"/>
                    <a:pt x="837" y="168"/>
                    <a:pt x="837" y="168"/>
                  </a:cubicBezTo>
                  <a:cubicBezTo>
                    <a:pt x="838" y="166"/>
                    <a:pt x="843" y="163"/>
                    <a:pt x="844" y="162"/>
                  </a:cubicBezTo>
                  <a:cubicBezTo>
                    <a:pt x="844" y="162"/>
                    <a:pt x="846" y="162"/>
                    <a:pt x="845" y="161"/>
                  </a:cubicBezTo>
                  <a:cubicBezTo>
                    <a:pt x="844" y="159"/>
                    <a:pt x="846" y="160"/>
                    <a:pt x="848" y="160"/>
                  </a:cubicBezTo>
                  <a:cubicBezTo>
                    <a:pt x="849" y="159"/>
                    <a:pt x="850" y="157"/>
                    <a:pt x="850" y="154"/>
                  </a:cubicBezTo>
                  <a:cubicBezTo>
                    <a:pt x="850" y="154"/>
                    <a:pt x="854" y="152"/>
                    <a:pt x="854" y="151"/>
                  </a:cubicBezTo>
                  <a:cubicBezTo>
                    <a:pt x="854" y="151"/>
                    <a:pt x="852" y="151"/>
                    <a:pt x="852" y="151"/>
                  </a:cubicBezTo>
                  <a:cubicBezTo>
                    <a:pt x="853" y="151"/>
                    <a:pt x="853" y="149"/>
                    <a:pt x="854" y="149"/>
                  </a:cubicBezTo>
                  <a:cubicBezTo>
                    <a:pt x="855" y="149"/>
                    <a:pt x="857" y="152"/>
                    <a:pt x="856" y="147"/>
                  </a:cubicBezTo>
                  <a:cubicBezTo>
                    <a:pt x="858" y="147"/>
                    <a:pt x="860" y="146"/>
                    <a:pt x="862" y="146"/>
                  </a:cubicBezTo>
                  <a:cubicBezTo>
                    <a:pt x="862" y="145"/>
                    <a:pt x="863" y="143"/>
                    <a:pt x="863" y="143"/>
                  </a:cubicBezTo>
                  <a:cubicBezTo>
                    <a:pt x="864" y="143"/>
                    <a:pt x="865" y="144"/>
                    <a:pt x="865" y="143"/>
                  </a:cubicBezTo>
                  <a:cubicBezTo>
                    <a:pt x="866" y="143"/>
                    <a:pt x="867" y="142"/>
                    <a:pt x="868" y="141"/>
                  </a:cubicBezTo>
                  <a:cubicBezTo>
                    <a:pt x="868" y="140"/>
                    <a:pt x="869" y="141"/>
                    <a:pt x="869" y="140"/>
                  </a:cubicBezTo>
                  <a:cubicBezTo>
                    <a:pt x="869" y="138"/>
                    <a:pt x="870" y="135"/>
                    <a:pt x="872" y="137"/>
                  </a:cubicBezTo>
                  <a:cubicBezTo>
                    <a:pt x="872" y="135"/>
                    <a:pt x="872" y="133"/>
                    <a:pt x="872" y="131"/>
                  </a:cubicBezTo>
                  <a:cubicBezTo>
                    <a:pt x="870" y="131"/>
                    <a:pt x="868" y="132"/>
                    <a:pt x="867" y="133"/>
                  </a:cubicBezTo>
                  <a:cubicBezTo>
                    <a:pt x="866" y="133"/>
                    <a:pt x="865" y="134"/>
                    <a:pt x="864" y="135"/>
                  </a:cubicBezTo>
                  <a:cubicBezTo>
                    <a:pt x="864" y="136"/>
                    <a:pt x="863" y="135"/>
                    <a:pt x="863" y="136"/>
                  </a:cubicBezTo>
                  <a:cubicBezTo>
                    <a:pt x="863" y="138"/>
                    <a:pt x="858" y="138"/>
                    <a:pt x="858" y="141"/>
                  </a:cubicBezTo>
                  <a:cubicBezTo>
                    <a:pt x="856" y="140"/>
                    <a:pt x="855" y="141"/>
                    <a:pt x="855" y="143"/>
                  </a:cubicBezTo>
                  <a:cubicBezTo>
                    <a:pt x="853" y="144"/>
                    <a:pt x="854" y="141"/>
                    <a:pt x="854" y="141"/>
                  </a:cubicBezTo>
                  <a:cubicBezTo>
                    <a:pt x="853" y="141"/>
                    <a:pt x="851" y="141"/>
                    <a:pt x="851" y="141"/>
                  </a:cubicBezTo>
                  <a:cubicBezTo>
                    <a:pt x="851" y="140"/>
                    <a:pt x="852" y="138"/>
                    <a:pt x="851" y="137"/>
                  </a:cubicBezTo>
                  <a:cubicBezTo>
                    <a:pt x="846" y="138"/>
                    <a:pt x="843" y="136"/>
                    <a:pt x="839" y="137"/>
                  </a:cubicBezTo>
                  <a:cubicBezTo>
                    <a:pt x="838" y="138"/>
                    <a:pt x="839" y="139"/>
                    <a:pt x="838" y="140"/>
                  </a:cubicBezTo>
                  <a:cubicBezTo>
                    <a:pt x="837" y="141"/>
                    <a:pt x="835" y="140"/>
                    <a:pt x="834" y="141"/>
                  </a:cubicBezTo>
                  <a:cubicBezTo>
                    <a:pt x="832" y="142"/>
                    <a:pt x="831" y="143"/>
                    <a:pt x="830" y="144"/>
                  </a:cubicBezTo>
                  <a:cubicBezTo>
                    <a:pt x="829" y="145"/>
                    <a:pt x="829" y="147"/>
                    <a:pt x="826" y="147"/>
                  </a:cubicBezTo>
                  <a:cubicBezTo>
                    <a:pt x="826" y="150"/>
                    <a:pt x="828" y="150"/>
                    <a:pt x="828" y="153"/>
                  </a:cubicBezTo>
                  <a:cubicBezTo>
                    <a:pt x="826" y="153"/>
                    <a:pt x="825" y="154"/>
                    <a:pt x="825" y="156"/>
                  </a:cubicBezTo>
                  <a:cubicBezTo>
                    <a:pt x="820" y="155"/>
                    <a:pt x="819" y="158"/>
                    <a:pt x="815" y="157"/>
                  </a:cubicBezTo>
                  <a:cubicBezTo>
                    <a:pt x="813" y="156"/>
                    <a:pt x="814" y="155"/>
                    <a:pt x="815" y="154"/>
                  </a:cubicBezTo>
                  <a:cubicBezTo>
                    <a:pt x="813" y="154"/>
                    <a:pt x="812" y="153"/>
                    <a:pt x="812" y="151"/>
                  </a:cubicBezTo>
                  <a:cubicBezTo>
                    <a:pt x="810" y="151"/>
                    <a:pt x="808" y="152"/>
                    <a:pt x="808" y="150"/>
                  </a:cubicBezTo>
                  <a:cubicBezTo>
                    <a:pt x="802" y="153"/>
                    <a:pt x="795" y="155"/>
                    <a:pt x="788" y="156"/>
                  </a:cubicBezTo>
                  <a:cubicBezTo>
                    <a:pt x="787" y="154"/>
                    <a:pt x="784" y="155"/>
                    <a:pt x="785" y="151"/>
                  </a:cubicBezTo>
                  <a:cubicBezTo>
                    <a:pt x="784" y="151"/>
                    <a:pt x="782" y="151"/>
                    <a:pt x="781" y="151"/>
                  </a:cubicBezTo>
                  <a:cubicBezTo>
                    <a:pt x="776" y="153"/>
                    <a:pt x="772" y="154"/>
                    <a:pt x="768" y="156"/>
                  </a:cubicBezTo>
                  <a:cubicBezTo>
                    <a:pt x="764" y="158"/>
                    <a:pt x="762" y="161"/>
                    <a:pt x="758" y="162"/>
                  </a:cubicBezTo>
                  <a:cubicBezTo>
                    <a:pt x="759" y="164"/>
                    <a:pt x="758" y="166"/>
                    <a:pt x="756" y="166"/>
                  </a:cubicBezTo>
                  <a:cubicBezTo>
                    <a:pt x="757" y="169"/>
                    <a:pt x="754" y="169"/>
                    <a:pt x="755" y="171"/>
                  </a:cubicBezTo>
                  <a:cubicBezTo>
                    <a:pt x="752" y="169"/>
                    <a:pt x="750" y="176"/>
                    <a:pt x="749" y="175"/>
                  </a:cubicBezTo>
                  <a:cubicBezTo>
                    <a:pt x="746" y="173"/>
                    <a:pt x="748" y="176"/>
                    <a:pt x="745" y="176"/>
                  </a:cubicBezTo>
                  <a:cubicBezTo>
                    <a:pt x="743" y="176"/>
                    <a:pt x="743" y="177"/>
                    <a:pt x="743" y="179"/>
                  </a:cubicBezTo>
                  <a:cubicBezTo>
                    <a:pt x="737" y="177"/>
                    <a:pt x="739" y="183"/>
                    <a:pt x="735" y="182"/>
                  </a:cubicBezTo>
                  <a:cubicBezTo>
                    <a:pt x="735" y="183"/>
                    <a:pt x="739" y="188"/>
                    <a:pt x="739" y="186"/>
                  </a:cubicBezTo>
                  <a:cubicBezTo>
                    <a:pt x="741" y="186"/>
                    <a:pt x="740" y="189"/>
                    <a:pt x="741" y="190"/>
                  </a:cubicBezTo>
                  <a:cubicBezTo>
                    <a:pt x="742" y="189"/>
                    <a:pt x="744" y="191"/>
                    <a:pt x="744" y="191"/>
                  </a:cubicBezTo>
                  <a:cubicBezTo>
                    <a:pt x="745" y="192"/>
                    <a:pt x="747" y="190"/>
                    <a:pt x="749" y="190"/>
                  </a:cubicBezTo>
                  <a:cubicBezTo>
                    <a:pt x="749" y="190"/>
                    <a:pt x="751" y="191"/>
                    <a:pt x="750" y="191"/>
                  </a:cubicBezTo>
                  <a:cubicBezTo>
                    <a:pt x="752" y="191"/>
                    <a:pt x="753" y="188"/>
                    <a:pt x="753" y="190"/>
                  </a:cubicBezTo>
                  <a:cubicBezTo>
                    <a:pt x="755" y="190"/>
                    <a:pt x="754" y="189"/>
                    <a:pt x="755" y="188"/>
                  </a:cubicBezTo>
                  <a:cubicBezTo>
                    <a:pt x="757" y="188"/>
                    <a:pt x="757" y="197"/>
                    <a:pt x="759" y="193"/>
                  </a:cubicBezTo>
                  <a:cubicBezTo>
                    <a:pt x="762" y="192"/>
                    <a:pt x="759" y="198"/>
                    <a:pt x="763" y="196"/>
                  </a:cubicBezTo>
                  <a:cubicBezTo>
                    <a:pt x="763" y="198"/>
                    <a:pt x="761" y="197"/>
                    <a:pt x="761" y="197"/>
                  </a:cubicBezTo>
                  <a:cubicBezTo>
                    <a:pt x="760" y="198"/>
                    <a:pt x="762" y="200"/>
                    <a:pt x="762" y="202"/>
                  </a:cubicBezTo>
                  <a:cubicBezTo>
                    <a:pt x="762" y="202"/>
                    <a:pt x="761" y="202"/>
                    <a:pt x="761" y="203"/>
                  </a:cubicBezTo>
                  <a:cubicBezTo>
                    <a:pt x="760" y="204"/>
                    <a:pt x="760" y="205"/>
                    <a:pt x="759" y="206"/>
                  </a:cubicBezTo>
                  <a:cubicBezTo>
                    <a:pt x="759" y="209"/>
                    <a:pt x="761" y="216"/>
                    <a:pt x="757" y="213"/>
                  </a:cubicBezTo>
                  <a:cubicBezTo>
                    <a:pt x="758" y="223"/>
                    <a:pt x="753" y="228"/>
                    <a:pt x="751" y="235"/>
                  </a:cubicBezTo>
                  <a:cubicBezTo>
                    <a:pt x="750" y="236"/>
                    <a:pt x="749" y="235"/>
                    <a:pt x="748" y="235"/>
                  </a:cubicBezTo>
                  <a:cubicBezTo>
                    <a:pt x="747" y="236"/>
                    <a:pt x="748" y="238"/>
                    <a:pt x="748" y="239"/>
                  </a:cubicBezTo>
                  <a:cubicBezTo>
                    <a:pt x="747" y="240"/>
                    <a:pt x="745" y="239"/>
                    <a:pt x="744" y="240"/>
                  </a:cubicBezTo>
                  <a:cubicBezTo>
                    <a:pt x="744" y="240"/>
                    <a:pt x="744" y="242"/>
                    <a:pt x="744" y="242"/>
                  </a:cubicBezTo>
                  <a:cubicBezTo>
                    <a:pt x="744" y="242"/>
                    <a:pt x="742" y="242"/>
                    <a:pt x="742" y="242"/>
                  </a:cubicBezTo>
                  <a:cubicBezTo>
                    <a:pt x="741" y="243"/>
                    <a:pt x="743" y="244"/>
                    <a:pt x="743" y="243"/>
                  </a:cubicBezTo>
                  <a:cubicBezTo>
                    <a:pt x="742" y="245"/>
                    <a:pt x="740" y="245"/>
                    <a:pt x="739" y="246"/>
                  </a:cubicBezTo>
                  <a:cubicBezTo>
                    <a:pt x="739" y="246"/>
                    <a:pt x="739" y="248"/>
                    <a:pt x="738" y="249"/>
                  </a:cubicBezTo>
                  <a:cubicBezTo>
                    <a:pt x="737" y="250"/>
                    <a:pt x="736" y="249"/>
                    <a:pt x="735" y="250"/>
                  </a:cubicBezTo>
                  <a:cubicBezTo>
                    <a:pt x="734" y="251"/>
                    <a:pt x="734" y="253"/>
                    <a:pt x="733" y="254"/>
                  </a:cubicBezTo>
                  <a:cubicBezTo>
                    <a:pt x="733" y="254"/>
                    <a:pt x="731" y="254"/>
                    <a:pt x="731" y="254"/>
                  </a:cubicBezTo>
                  <a:cubicBezTo>
                    <a:pt x="731" y="254"/>
                    <a:pt x="731" y="257"/>
                    <a:pt x="730" y="256"/>
                  </a:cubicBezTo>
                  <a:cubicBezTo>
                    <a:pt x="729" y="255"/>
                    <a:pt x="728" y="255"/>
                    <a:pt x="728" y="259"/>
                  </a:cubicBezTo>
                  <a:cubicBezTo>
                    <a:pt x="722" y="259"/>
                    <a:pt x="722" y="259"/>
                    <a:pt x="716" y="259"/>
                  </a:cubicBezTo>
                  <a:cubicBezTo>
                    <a:pt x="716" y="259"/>
                    <a:pt x="711" y="262"/>
                    <a:pt x="713" y="262"/>
                  </a:cubicBezTo>
                  <a:cubicBezTo>
                    <a:pt x="715" y="265"/>
                    <a:pt x="705" y="262"/>
                    <a:pt x="710" y="264"/>
                  </a:cubicBezTo>
                  <a:cubicBezTo>
                    <a:pt x="710" y="266"/>
                    <a:pt x="708" y="266"/>
                    <a:pt x="708" y="264"/>
                  </a:cubicBezTo>
                  <a:cubicBezTo>
                    <a:pt x="705" y="267"/>
                    <a:pt x="706" y="270"/>
                    <a:pt x="706" y="274"/>
                  </a:cubicBezTo>
                  <a:cubicBezTo>
                    <a:pt x="703" y="275"/>
                    <a:pt x="704" y="275"/>
                    <a:pt x="700" y="274"/>
                  </a:cubicBezTo>
                  <a:cubicBezTo>
                    <a:pt x="702" y="275"/>
                    <a:pt x="702" y="276"/>
                    <a:pt x="699" y="276"/>
                  </a:cubicBezTo>
                  <a:cubicBezTo>
                    <a:pt x="699" y="279"/>
                    <a:pt x="700" y="289"/>
                    <a:pt x="702" y="286"/>
                  </a:cubicBezTo>
                  <a:cubicBezTo>
                    <a:pt x="704" y="286"/>
                    <a:pt x="702" y="295"/>
                    <a:pt x="705" y="295"/>
                  </a:cubicBezTo>
                  <a:cubicBezTo>
                    <a:pt x="708" y="295"/>
                    <a:pt x="705" y="299"/>
                    <a:pt x="708" y="300"/>
                  </a:cubicBezTo>
                  <a:cubicBezTo>
                    <a:pt x="707" y="300"/>
                    <a:pt x="707" y="302"/>
                    <a:pt x="706" y="302"/>
                  </a:cubicBezTo>
                  <a:cubicBezTo>
                    <a:pt x="705" y="303"/>
                    <a:pt x="704" y="301"/>
                    <a:pt x="704" y="301"/>
                  </a:cubicBezTo>
                  <a:cubicBezTo>
                    <a:pt x="703" y="302"/>
                    <a:pt x="704" y="303"/>
                    <a:pt x="703" y="303"/>
                  </a:cubicBezTo>
                  <a:cubicBezTo>
                    <a:pt x="702" y="304"/>
                    <a:pt x="700" y="303"/>
                    <a:pt x="699" y="303"/>
                  </a:cubicBezTo>
                  <a:cubicBezTo>
                    <a:pt x="697" y="304"/>
                    <a:pt x="693" y="307"/>
                    <a:pt x="691" y="304"/>
                  </a:cubicBezTo>
                  <a:cubicBezTo>
                    <a:pt x="691" y="302"/>
                    <a:pt x="692" y="301"/>
                    <a:pt x="692" y="300"/>
                  </a:cubicBezTo>
                  <a:cubicBezTo>
                    <a:pt x="693" y="297"/>
                    <a:pt x="691" y="294"/>
                    <a:pt x="693" y="293"/>
                  </a:cubicBezTo>
                  <a:cubicBezTo>
                    <a:pt x="693" y="291"/>
                    <a:pt x="690" y="292"/>
                    <a:pt x="691" y="288"/>
                  </a:cubicBezTo>
                  <a:cubicBezTo>
                    <a:pt x="689" y="287"/>
                    <a:pt x="686" y="289"/>
                    <a:pt x="684" y="286"/>
                  </a:cubicBezTo>
                  <a:cubicBezTo>
                    <a:pt x="683" y="282"/>
                    <a:pt x="688" y="284"/>
                    <a:pt x="686" y="280"/>
                  </a:cubicBezTo>
                  <a:cubicBezTo>
                    <a:pt x="686" y="278"/>
                    <a:pt x="685" y="279"/>
                    <a:pt x="685" y="280"/>
                  </a:cubicBezTo>
                  <a:cubicBezTo>
                    <a:pt x="684" y="280"/>
                    <a:pt x="684" y="278"/>
                    <a:pt x="683" y="277"/>
                  </a:cubicBezTo>
                  <a:cubicBezTo>
                    <a:pt x="682" y="277"/>
                    <a:pt x="681" y="276"/>
                    <a:pt x="680" y="275"/>
                  </a:cubicBezTo>
                  <a:cubicBezTo>
                    <a:pt x="680" y="276"/>
                    <a:pt x="679" y="276"/>
                    <a:pt x="677" y="276"/>
                  </a:cubicBezTo>
                  <a:cubicBezTo>
                    <a:pt x="676" y="276"/>
                    <a:pt x="676" y="277"/>
                    <a:pt x="677" y="277"/>
                  </a:cubicBezTo>
                  <a:cubicBezTo>
                    <a:pt x="677" y="281"/>
                    <a:pt x="674" y="275"/>
                    <a:pt x="675" y="280"/>
                  </a:cubicBezTo>
                  <a:cubicBezTo>
                    <a:pt x="671" y="277"/>
                    <a:pt x="672" y="282"/>
                    <a:pt x="668" y="280"/>
                  </a:cubicBezTo>
                  <a:cubicBezTo>
                    <a:pt x="671" y="277"/>
                    <a:pt x="668" y="275"/>
                    <a:pt x="671" y="273"/>
                  </a:cubicBezTo>
                  <a:cubicBezTo>
                    <a:pt x="673" y="271"/>
                    <a:pt x="665" y="272"/>
                    <a:pt x="665" y="274"/>
                  </a:cubicBezTo>
                  <a:cubicBezTo>
                    <a:pt x="665" y="277"/>
                    <a:pt x="664" y="273"/>
                    <a:pt x="664" y="273"/>
                  </a:cubicBezTo>
                  <a:cubicBezTo>
                    <a:pt x="662" y="273"/>
                    <a:pt x="663" y="276"/>
                    <a:pt x="660" y="276"/>
                  </a:cubicBezTo>
                  <a:cubicBezTo>
                    <a:pt x="660" y="276"/>
                    <a:pt x="657" y="278"/>
                    <a:pt x="657" y="279"/>
                  </a:cubicBezTo>
                  <a:cubicBezTo>
                    <a:pt x="656" y="279"/>
                    <a:pt x="656" y="280"/>
                    <a:pt x="656" y="281"/>
                  </a:cubicBezTo>
                  <a:cubicBezTo>
                    <a:pt x="651" y="280"/>
                    <a:pt x="652" y="280"/>
                    <a:pt x="648" y="281"/>
                  </a:cubicBezTo>
                  <a:cubicBezTo>
                    <a:pt x="649" y="281"/>
                    <a:pt x="648" y="284"/>
                    <a:pt x="649" y="284"/>
                  </a:cubicBezTo>
                  <a:cubicBezTo>
                    <a:pt x="650" y="285"/>
                    <a:pt x="651" y="284"/>
                    <a:pt x="652" y="284"/>
                  </a:cubicBezTo>
                  <a:cubicBezTo>
                    <a:pt x="653" y="285"/>
                    <a:pt x="652" y="286"/>
                    <a:pt x="652" y="287"/>
                  </a:cubicBezTo>
                  <a:cubicBezTo>
                    <a:pt x="653" y="287"/>
                    <a:pt x="655" y="286"/>
                    <a:pt x="656" y="287"/>
                  </a:cubicBezTo>
                  <a:cubicBezTo>
                    <a:pt x="656" y="287"/>
                    <a:pt x="655" y="289"/>
                    <a:pt x="656" y="289"/>
                  </a:cubicBezTo>
                  <a:cubicBezTo>
                    <a:pt x="657" y="290"/>
                    <a:pt x="658" y="289"/>
                    <a:pt x="659" y="290"/>
                  </a:cubicBezTo>
                  <a:cubicBezTo>
                    <a:pt x="661" y="290"/>
                    <a:pt x="660" y="288"/>
                    <a:pt x="662" y="288"/>
                  </a:cubicBezTo>
                  <a:cubicBezTo>
                    <a:pt x="666" y="288"/>
                    <a:pt x="670" y="288"/>
                    <a:pt x="670" y="293"/>
                  </a:cubicBezTo>
                  <a:cubicBezTo>
                    <a:pt x="668" y="294"/>
                    <a:pt x="666" y="294"/>
                    <a:pt x="664" y="293"/>
                  </a:cubicBezTo>
                  <a:cubicBezTo>
                    <a:pt x="663" y="294"/>
                    <a:pt x="662" y="296"/>
                    <a:pt x="663" y="299"/>
                  </a:cubicBezTo>
                  <a:cubicBezTo>
                    <a:pt x="661" y="298"/>
                    <a:pt x="660" y="300"/>
                    <a:pt x="662" y="300"/>
                  </a:cubicBezTo>
                  <a:cubicBezTo>
                    <a:pt x="661" y="301"/>
                    <a:pt x="659" y="301"/>
                    <a:pt x="657" y="301"/>
                  </a:cubicBezTo>
                  <a:cubicBezTo>
                    <a:pt x="659" y="305"/>
                    <a:pt x="663" y="307"/>
                    <a:pt x="663" y="313"/>
                  </a:cubicBezTo>
                  <a:cubicBezTo>
                    <a:pt x="666" y="309"/>
                    <a:pt x="664" y="312"/>
                    <a:pt x="666" y="314"/>
                  </a:cubicBezTo>
                  <a:cubicBezTo>
                    <a:pt x="666" y="318"/>
                    <a:pt x="667" y="324"/>
                    <a:pt x="665" y="327"/>
                  </a:cubicBezTo>
                  <a:cubicBezTo>
                    <a:pt x="667" y="330"/>
                    <a:pt x="668" y="333"/>
                    <a:pt x="668" y="339"/>
                  </a:cubicBezTo>
                  <a:cubicBezTo>
                    <a:pt x="664" y="336"/>
                    <a:pt x="666" y="344"/>
                    <a:pt x="664" y="342"/>
                  </a:cubicBezTo>
                  <a:cubicBezTo>
                    <a:pt x="662" y="341"/>
                    <a:pt x="664" y="342"/>
                    <a:pt x="663" y="343"/>
                  </a:cubicBezTo>
                  <a:cubicBezTo>
                    <a:pt x="662" y="344"/>
                    <a:pt x="659" y="344"/>
                    <a:pt x="660" y="348"/>
                  </a:cubicBezTo>
                  <a:cubicBezTo>
                    <a:pt x="657" y="347"/>
                    <a:pt x="660" y="352"/>
                    <a:pt x="656" y="350"/>
                  </a:cubicBezTo>
                  <a:cubicBezTo>
                    <a:pt x="659" y="353"/>
                    <a:pt x="651" y="355"/>
                    <a:pt x="652" y="356"/>
                  </a:cubicBezTo>
                  <a:cubicBezTo>
                    <a:pt x="654" y="358"/>
                    <a:pt x="652" y="357"/>
                    <a:pt x="650" y="359"/>
                  </a:cubicBezTo>
                  <a:cubicBezTo>
                    <a:pt x="649" y="360"/>
                    <a:pt x="650" y="361"/>
                    <a:pt x="649" y="362"/>
                  </a:cubicBezTo>
                  <a:cubicBezTo>
                    <a:pt x="648" y="363"/>
                    <a:pt x="647" y="362"/>
                    <a:pt x="646" y="362"/>
                  </a:cubicBezTo>
                  <a:cubicBezTo>
                    <a:pt x="646" y="363"/>
                    <a:pt x="647" y="364"/>
                    <a:pt x="646" y="365"/>
                  </a:cubicBezTo>
                  <a:cubicBezTo>
                    <a:pt x="645" y="366"/>
                    <a:pt x="642" y="364"/>
                    <a:pt x="643" y="367"/>
                  </a:cubicBezTo>
                  <a:cubicBezTo>
                    <a:pt x="635" y="368"/>
                    <a:pt x="636" y="368"/>
                    <a:pt x="629" y="367"/>
                  </a:cubicBezTo>
                  <a:cubicBezTo>
                    <a:pt x="627" y="367"/>
                    <a:pt x="628" y="369"/>
                    <a:pt x="628" y="370"/>
                  </a:cubicBezTo>
                  <a:cubicBezTo>
                    <a:pt x="625" y="368"/>
                    <a:pt x="621" y="373"/>
                    <a:pt x="620" y="373"/>
                  </a:cubicBezTo>
                  <a:cubicBezTo>
                    <a:pt x="618" y="371"/>
                    <a:pt x="620" y="374"/>
                    <a:pt x="616" y="374"/>
                  </a:cubicBezTo>
                  <a:cubicBezTo>
                    <a:pt x="614" y="374"/>
                    <a:pt x="617" y="376"/>
                    <a:pt x="615" y="376"/>
                  </a:cubicBezTo>
                  <a:cubicBezTo>
                    <a:pt x="612" y="379"/>
                    <a:pt x="611" y="374"/>
                    <a:pt x="607" y="374"/>
                  </a:cubicBezTo>
                  <a:cubicBezTo>
                    <a:pt x="604" y="373"/>
                    <a:pt x="603" y="375"/>
                    <a:pt x="600" y="375"/>
                  </a:cubicBezTo>
                  <a:cubicBezTo>
                    <a:pt x="599" y="376"/>
                    <a:pt x="598" y="378"/>
                    <a:pt x="598" y="380"/>
                  </a:cubicBezTo>
                  <a:cubicBezTo>
                    <a:pt x="594" y="379"/>
                    <a:pt x="594" y="382"/>
                    <a:pt x="592" y="382"/>
                  </a:cubicBezTo>
                  <a:cubicBezTo>
                    <a:pt x="591" y="385"/>
                    <a:pt x="594" y="384"/>
                    <a:pt x="595" y="387"/>
                  </a:cubicBezTo>
                  <a:cubicBezTo>
                    <a:pt x="595" y="388"/>
                    <a:pt x="595" y="389"/>
                    <a:pt x="596" y="389"/>
                  </a:cubicBezTo>
                  <a:cubicBezTo>
                    <a:pt x="597" y="389"/>
                    <a:pt x="596" y="391"/>
                    <a:pt x="597" y="392"/>
                  </a:cubicBezTo>
                  <a:cubicBezTo>
                    <a:pt x="598" y="393"/>
                    <a:pt x="599" y="392"/>
                    <a:pt x="600" y="393"/>
                  </a:cubicBezTo>
                  <a:cubicBezTo>
                    <a:pt x="601" y="393"/>
                    <a:pt x="600" y="395"/>
                    <a:pt x="600" y="395"/>
                  </a:cubicBezTo>
                  <a:cubicBezTo>
                    <a:pt x="601" y="396"/>
                    <a:pt x="602" y="395"/>
                    <a:pt x="603" y="395"/>
                  </a:cubicBezTo>
                  <a:cubicBezTo>
                    <a:pt x="604" y="396"/>
                    <a:pt x="604" y="399"/>
                    <a:pt x="605" y="401"/>
                  </a:cubicBezTo>
                  <a:cubicBezTo>
                    <a:pt x="606" y="402"/>
                    <a:pt x="609" y="405"/>
                    <a:pt x="609" y="405"/>
                  </a:cubicBezTo>
                  <a:cubicBezTo>
                    <a:pt x="609" y="406"/>
                    <a:pt x="609" y="408"/>
                    <a:pt x="609" y="409"/>
                  </a:cubicBezTo>
                  <a:cubicBezTo>
                    <a:pt x="609" y="411"/>
                    <a:pt x="610" y="412"/>
                    <a:pt x="610" y="414"/>
                  </a:cubicBezTo>
                  <a:cubicBezTo>
                    <a:pt x="610" y="416"/>
                    <a:pt x="609" y="416"/>
                    <a:pt x="609" y="418"/>
                  </a:cubicBezTo>
                  <a:cubicBezTo>
                    <a:pt x="608" y="420"/>
                    <a:pt x="609" y="422"/>
                    <a:pt x="606" y="420"/>
                  </a:cubicBezTo>
                  <a:cubicBezTo>
                    <a:pt x="608" y="424"/>
                    <a:pt x="603" y="422"/>
                    <a:pt x="604" y="426"/>
                  </a:cubicBezTo>
                  <a:cubicBezTo>
                    <a:pt x="599" y="424"/>
                    <a:pt x="600" y="428"/>
                    <a:pt x="597" y="428"/>
                  </a:cubicBezTo>
                  <a:cubicBezTo>
                    <a:pt x="595" y="428"/>
                    <a:pt x="596" y="430"/>
                    <a:pt x="596" y="430"/>
                  </a:cubicBezTo>
                  <a:cubicBezTo>
                    <a:pt x="596" y="431"/>
                    <a:pt x="592" y="431"/>
                    <a:pt x="593" y="432"/>
                  </a:cubicBezTo>
                  <a:cubicBezTo>
                    <a:pt x="594" y="433"/>
                    <a:pt x="594" y="432"/>
                    <a:pt x="593" y="433"/>
                  </a:cubicBezTo>
                  <a:cubicBezTo>
                    <a:pt x="592" y="434"/>
                    <a:pt x="592" y="435"/>
                    <a:pt x="590" y="435"/>
                  </a:cubicBezTo>
                  <a:cubicBezTo>
                    <a:pt x="591" y="429"/>
                    <a:pt x="588" y="434"/>
                    <a:pt x="587" y="432"/>
                  </a:cubicBezTo>
                  <a:cubicBezTo>
                    <a:pt x="587" y="431"/>
                    <a:pt x="587" y="428"/>
                    <a:pt x="585" y="427"/>
                  </a:cubicBezTo>
                  <a:cubicBezTo>
                    <a:pt x="585" y="427"/>
                    <a:pt x="583" y="427"/>
                    <a:pt x="583" y="427"/>
                  </a:cubicBezTo>
                  <a:cubicBezTo>
                    <a:pt x="582" y="427"/>
                    <a:pt x="583" y="425"/>
                    <a:pt x="583" y="425"/>
                  </a:cubicBezTo>
                  <a:cubicBezTo>
                    <a:pt x="582" y="424"/>
                    <a:pt x="579" y="424"/>
                    <a:pt x="578" y="423"/>
                  </a:cubicBezTo>
                  <a:cubicBezTo>
                    <a:pt x="578" y="423"/>
                    <a:pt x="578" y="421"/>
                    <a:pt x="578" y="421"/>
                  </a:cubicBezTo>
                  <a:cubicBezTo>
                    <a:pt x="577" y="421"/>
                    <a:pt x="575" y="421"/>
                    <a:pt x="575" y="421"/>
                  </a:cubicBezTo>
                  <a:cubicBezTo>
                    <a:pt x="573" y="421"/>
                    <a:pt x="574" y="418"/>
                    <a:pt x="573" y="418"/>
                  </a:cubicBezTo>
                  <a:cubicBezTo>
                    <a:pt x="573" y="417"/>
                    <a:pt x="572" y="418"/>
                    <a:pt x="572" y="419"/>
                  </a:cubicBezTo>
                  <a:cubicBezTo>
                    <a:pt x="570" y="416"/>
                    <a:pt x="571" y="416"/>
                    <a:pt x="569" y="414"/>
                  </a:cubicBezTo>
                  <a:cubicBezTo>
                    <a:pt x="565" y="413"/>
                    <a:pt x="566" y="418"/>
                    <a:pt x="565" y="420"/>
                  </a:cubicBezTo>
                  <a:cubicBezTo>
                    <a:pt x="565" y="420"/>
                    <a:pt x="563" y="421"/>
                    <a:pt x="563" y="421"/>
                  </a:cubicBezTo>
                  <a:cubicBezTo>
                    <a:pt x="562" y="423"/>
                    <a:pt x="564" y="427"/>
                    <a:pt x="562" y="428"/>
                  </a:cubicBezTo>
                  <a:cubicBezTo>
                    <a:pt x="562" y="429"/>
                    <a:pt x="563" y="430"/>
                    <a:pt x="563" y="432"/>
                  </a:cubicBezTo>
                  <a:cubicBezTo>
                    <a:pt x="563" y="433"/>
                    <a:pt x="565" y="435"/>
                    <a:pt x="565" y="433"/>
                  </a:cubicBezTo>
                  <a:cubicBezTo>
                    <a:pt x="568" y="436"/>
                    <a:pt x="567" y="437"/>
                    <a:pt x="566" y="441"/>
                  </a:cubicBezTo>
                  <a:cubicBezTo>
                    <a:pt x="567" y="442"/>
                    <a:pt x="567" y="442"/>
                    <a:pt x="567" y="443"/>
                  </a:cubicBezTo>
                  <a:cubicBezTo>
                    <a:pt x="568" y="444"/>
                    <a:pt x="569" y="445"/>
                    <a:pt x="570" y="446"/>
                  </a:cubicBezTo>
                  <a:cubicBezTo>
                    <a:pt x="572" y="447"/>
                    <a:pt x="573" y="448"/>
                    <a:pt x="576" y="449"/>
                  </a:cubicBezTo>
                  <a:cubicBezTo>
                    <a:pt x="576" y="450"/>
                    <a:pt x="576" y="450"/>
                    <a:pt x="577" y="450"/>
                  </a:cubicBezTo>
                  <a:cubicBezTo>
                    <a:pt x="578" y="451"/>
                    <a:pt x="578" y="452"/>
                    <a:pt x="578" y="453"/>
                  </a:cubicBezTo>
                  <a:cubicBezTo>
                    <a:pt x="578" y="454"/>
                    <a:pt x="580" y="453"/>
                    <a:pt x="580" y="454"/>
                  </a:cubicBezTo>
                  <a:cubicBezTo>
                    <a:pt x="581" y="455"/>
                    <a:pt x="580" y="457"/>
                    <a:pt x="580" y="459"/>
                  </a:cubicBezTo>
                  <a:cubicBezTo>
                    <a:pt x="581" y="459"/>
                    <a:pt x="583" y="461"/>
                    <a:pt x="583" y="461"/>
                  </a:cubicBezTo>
                  <a:cubicBezTo>
                    <a:pt x="583" y="462"/>
                    <a:pt x="580" y="465"/>
                    <a:pt x="584" y="466"/>
                  </a:cubicBezTo>
                  <a:cubicBezTo>
                    <a:pt x="583" y="468"/>
                    <a:pt x="581" y="467"/>
                    <a:pt x="579" y="467"/>
                  </a:cubicBezTo>
                  <a:cubicBezTo>
                    <a:pt x="578" y="467"/>
                    <a:pt x="574" y="467"/>
                    <a:pt x="573" y="466"/>
                  </a:cubicBezTo>
                  <a:cubicBezTo>
                    <a:pt x="574" y="466"/>
                    <a:pt x="575" y="461"/>
                    <a:pt x="572" y="465"/>
                  </a:cubicBezTo>
                  <a:cubicBezTo>
                    <a:pt x="570" y="463"/>
                    <a:pt x="571" y="460"/>
                    <a:pt x="570" y="459"/>
                  </a:cubicBezTo>
                  <a:cubicBezTo>
                    <a:pt x="569" y="457"/>
                    <a:pt x="568" y="457"/>
                    <a:pt x="566" y="455"/>
                  </a:cubicBezTo>
                  <a:cubicBezTo>
                    <a:pt x="566" y="454"/>
                    <a:pt x="566" y="452"/>
                    <a:pt x="567" y="452"/>
                  </a:cubicBezTo>
                  <a:cubicBezTo>
                    <a:pt x="565" y="449"/>
                    <a:pt x="565" y="446"/>
                    <a:pt x="562" y="445"/>
                  </a:cubicBezTo>
                  <a:cubicBezTo>
                    <a:pt x="562" y="443"/>
                    <a:pt x="560" y="442"/>
                    <a:pt x="562" y="441"/>
                  </a:cubicBezTo>
                  <a:cubicBezTo>
                    <a:pt x="561" y="440"/>
                    <a:pt x="559" y="439"/>
                    <a:pt x="558" y="439"/>
                  </a:cubicBezTo>
                  <a:cubicBezTo>
                    <a:pt x="558" y="437"/>
                    <a:pt x="558" y="435"/>
                    <a:pt x="557" y="435"/>
                  </a:cubicBezTo>
                  <a:cubicBezTo>
                    <a:pt x="556" y="433"/>
                    <a:pt x="558" y="432"/>
                    <a:pt x="558" y="430"/>
                  </a:cubicBezTo>
                  <a:cubicBezTo>
                    <a:pt x="558" y="428"/>
                    <a:pt x="557" y="427"/>
                    <a:pt x="556" y="427"/>
                  </a:cubicBezTo>
                  <a:cubicBezTo>
                    <a:pt x="556" y="426"/>
                    <a:pt x="557" y="425"/>
                    <a:pt x="556" y="425"/>
                  </a:cubicBezTo>
                  <a:cubicBezTo>
                    <a:pt x="556" y="423"/>
                    <a:pt x="559" y="424"/>
                    <a:pt x="560" y="423"/>
                  </a:cubicBezTo>
                  <a:cubicBezTo>
                    <a:pt x="560" y="422"/>
                    <a:pt x="559" y="422"/>
                    <a:pt x="559" y="421"/>
                  </a:cubicBezTo>
                  <a:cubicBezTo>
                    <a:pt x="559" y="420"/>
                    <a:pt x="561" y="420"/>
                    <a:pt x="560" y="419"/>
                  </a:cubicBezTo>
                  <a:cubicBezTo>
                    <a:pt x="560" y="417"/>
                    <a:pt x="558" y="415"/>
                    <a:pt x="558" y="413"/>
                  </a:cubicBezTo>
                  <a:cubicBezTo>
                    <a:pt x="558" y="410"/>
                    <a:pt x="559" y="407"/>
                    <a:pt x="558" y="406"/>
                  </a:cubicBezTo>
                  <a:cubicBezTo>
                    <a:pt x="558" y="404"/>
                    <a:pt x="556" y="404"/>
                    <a:pt x="556" y="403"/>
                  </a:cubicBezTo>
                  <a:cubicBezTo>
                    <a:pt x="555" y="402"/>
                    <a:pt x="555" y="401"/>
                    <a:pt x="555" y="400"/>
                  </a:cubicBezTo>
                  <a:cubicBezTo>
                    <a:pt x="553" y="398"/>
                    <a:pt x="552" y="396"/>
                    <a:pt x="551" y="395"/>
                  </a:cubicBezTo>
                  <a:cubicBezTo>
                    <a:pt x="547" y="394"/>
                    <a:pt x="549" y="399"/>
                    <a:pt x="546" y="396"/>
                  </a:cubicBezTo>
                  <a:cubicBezTo>
                    <a:pt x="545" y="396"/>
                    <a:pt x="546" y="399"/>
                    <a:pt x="545" y="400"/>
                  </a:cubicBezTo>
                  <a:cubicBezTo>
                    <a:pt x="545" y="400"/>
                    <a:pt x="543" y="399"/>
                    <a:pt x="543" y="400"/>
                  </a:cubicBezTo>
                  <a:cubicBezTo>
                    <a:pt x="542" y="401"/>
                    <a:pt x="543" y="402"/>
                    <a:pt x="542" y="402"/>
                  </a:cubicBezTo>
                  <a:cubicBezTo>
                    <a:pt x="539" y="402"/>
                    <a:pt x="539" y="402"/>
                    <a:pt x="538" y="399"/>
                  </a:cubicBezTo>
                  <a:cubicBezTo>
                    <a:pt x="538" y="398"/>
                    <a:pt x="537" y="398"/>
                    <a:pt x="537" y="397"/>
                  </a:cubicBezTo>
                  <a:cubicBezTo>
                    <a:pt x="536" y="396"/>
                    <a:pt x="538" y="396"/>
                    <a:pt x="538" y="395"/>
                  </a:cubicBezTo>
                  <a:cubicBezTo>
                    <a:pt x="538" y="394"/>
                    <a:pt x="535" y="389"/>
                    <a:pt x="538" y="387"/>
                  </a:cubicBezTo>
                  <a:cubicBezTo>
                    <a:pt x="537" y="386"/>
                    <a:pt x="535" y="385"/>
                    <a:pt x="536" y="380"/>
                  </a:cubicBezTo>
                  <a:cubicBezTo>
                    <a:pt x="535" y="380"/>
                    <a:pt x="535" y="381"/>
                    <a:pt x="535" y="382"/>
                  </a:cubicBezTo>
                  <a:cubicBezTo>
                    <a:pt x="532" y="381"/>
                    <a:pt x="534" y="377"/>
                    <a:pt x="532" y="375"/>
                  </a:cubicBezTo>
                  <a:cubicBezTo>
                    <a:pt x="531" y="374"/>
                    <a:pt x="531" y="374"/>
                    <a:pt x="530" y="373"/>
                  </a:cubicBezTo>
                  <a:cubicBezTo>
                    <a:pt x="529" y="372"/>
                    <a:pt x="529" y="371"/>
                    <a:pt x="529" y="370"/>
                  </a:cubicBezTo>
                  <a:cubicBezTo>
                    <a:pt x="528" y="369"/>
                    <a:pt x="524" y="370"/>
                    <a:pt x="525" y="367"/>
                  </a:cubicBezTo>
                  <a:cubicBezTo>
                    <a:pt x="521" y="366"/>
                    <a:pt x="520" y="369"/>
                    <a:pt x="518" y="370"/>
                  </a:cubicBezTo>
                  <a:cubicBezTo>
                    <a:pt x="516" y="370"/>
                    <a:pt x="515" y="370"/>
                    <a:pt x="514" y="372"/>
                  </a:cubicBezTo>
                  <a:cubicBezTo>
                    <a:pt x="512" y="372"/>
                    <a:pt x="509" y="372"/>
                    <a:pt x="506" y="372"/>
                  </a:cubicBezTo>
                  <a:cubicBezTo>
                    <a:pt x="506" y="372"/>
                    <a:pt x="504" y="373"/>
                    <a:pt x="504" y="374"/>
                  </a:cubicBezTo>
                  <a:cubicBezTo>
                    <a:pt x="503" y="375"/>
                    <a:pt x="503" y="374"/>
                    <a:pt x="503" y="375"/>
                  </a:cubicBezTo>
                  <a:cubicBezTo>
                    <a:pt x="503" y="376"/>
                    <a:pt x="500" y="377"/>
                    <a:pt x="499" y="377"/>
                  </a:cubicBezTo>
                  <a:cubicBezTo>
                    <a:pt x="497" y="380"/>
                    <a:pt x="494" y="384"/>
                    <a:pt x="490" y="386"/>
                  </a:cubicBezTo>
                  <a:cubicBezTo>
                    <a:pt x="487" y="388"/>
                    <a:pt x="486" y="392"/>
                    <a:pt x="482" y="393"/>
                  </a:cubicBezTo>
                  <a:cubicBezTo>
                    <a:pt x="483" y="395"/>
                    <a:pt x="483" y="395"/>
                    <a:pt x="479" y="395"/>
                  </a:cubicBezTo>
                  <a:cubicBezTo>
                    <a:pt x="479" y="397"/>
                    <a:pt x="479" y="397"/>
                    <a:pt x="480" y="397"/>
                  </a:cubicBezTo>
                  <a:cubicBezTo>
                    <a:pt x="480" y="399"/>
                    <a:pt x="478" y="399"/>
                    <a:pt x="478" y="397"/>
                  </a:cubicBezTo>
                  <a:cubicBezTo>
                    <a:pt x="476" y="398"/>
                    <a:pt x="477" y="401"/>
                    <a:pt x="473" y="400"/>
                  </a:cubicBezTo>
                  <a:cubicBezTo>
                    <a:pt x="472" y="401"/>
                    <a:pt x="472" y="403"/>
                    <a:pt x="470" y="402"/>
                  </a:cubicBezTo>
                  <a:cubicBezTo>
                    <a:pt x="469" y="404"/>
                    <a:pt x="471" y="404"/>
                    <a:pt x="471" y="406"/>
                  </a:cubicBezTo>
                  <a:cubicBezTo>
                    <a:pt x="471" y="408"/>
                    <a:pt x="469" y="411"/>
                    <a:pt x="469" y="415"/>
                  </a:cubicBezTo>
                  <a:cubicBezTo>
                    <a:pt x="468" y="420"/>
                    <a:pt x="468" y="426"/>
                    <a:pt x="467" y="428"/>
                  </a:cubicBezTo>
                  <a:cubicBezTo>
                    <a:pt x="467" y="428"/>
                    <a:pt x="465" y="428"/>
                    <a:pt x="465" y="428"/>
                  </a:cubicBezTo>
                  <a:cubicBezTo>
                    <a:pt x="464" y="429"/>
                    <a:pt x="465" y="432"/>
                    <a:pt x="464" y="433"/>
                  </a:cubicBezTo>
                  <a:cubicBezTo>
                    <a:pt x="463" y="434"/>
                    <a:pt x="461" y="433"/>
                    <a:pt x="459" y="434"/>
                  </a:cubicBezTo>
                  <a:cubicBezTo>
                    <a:pt x="458" y="435"/>
                    <a:pt x="458" y="437"/>
                    <a:pt x="456" y="436"/>
                  </a:cubicBezTo>
                  <a:cubicBezTo>
                    <a:pt x="453" y="433"/>
                    <a:pt x="451" y="429"/>
                    <a:pt x="450" y="425"/>
                  </a:cubicBezTo>
                  <a:cubicBezTo>
                    <a:pt x="449" y="424"/>
                    <a:pt x="448" y="423"/>
                    <a:pt x="447" y="422"/>
                  </a:cubicBezTo>
                  <a:cubicBezTo>
                    <a:pt x="447" y="422"/>
                    <a:pt x="446" y="421"/>
                    <a:pt x="445" y="421"/>
                  </a:cubicBezTo>
                  <a:cubicBezTo>
                    <a:pt x="444" y="417"/>
                    <a:pt x="447" y="417"/>
                    <a:pt x="447" y="415"/>
                  </a:cubicBezTo>
                  <a:cubicBezTo>
                    <a:pt x="447" y="413"/>
                    <a:pt x="445" y="412"/>
                    <a:pt x="444" y="410"/>
                  </a:cubicBezTo>
                  <a:cubicBezTo>
                    <a:pt x="443" y="409"/>
                    <a:pt x="442" y="407"/>
                    <a:pt x="440" y="407"/>
                  </a:cubicBezTo>
                  <a:cubicBezTo>
                    <a:pt x="440" y="405"/>
                    <a:pt x="439" y="402"/>
                    <a:pt x="438" y="400"/>
                  </a:cubicBezTo>
                  <a:cubicBezTo>
                    <a:pt x="437" y="398"/>
                    <a:pt x="436" y="389"/>
                    <a:pt x="436" y="383"/>
                  </a:cubicBezTo>
                  <a:cubicBezTo>
                    <a:pt x="435" y="380"/>
                    <a:pt x="434" y="374"/>
                    <a:pt x="433" y="369"/>
                  </a:cubicBezTo>
                  <a:cubicBezTo>
                    <a:pt x="432" y="370"/>
                    <a:pt x="428" y="374"/>
                    <a:pt x="431" y="375"/>
                  </a:cubicBezTo>
                  <a:cubicBezTo>
                    <a:pt x="431" y="378"/>
                    <a:pt x="426" y="375"/>
                    <a:pt x="425" y="375"/>
                  </a:cubicBezTo>
                  <a:cubicBezTo>
                    <a:pt x="424" y="375"/>
                    <a:pt x="423" y="375"/>
                    <a:pt x="423" y="375"/>
                  </a:cubicBezTo>
                  <a:cubicBezTo>
                    <a:pt x="421" y="374"/>
                    <a:pt x="420" y="370"/>
                    <a:pt x="418" y="372"/>
                  </a:cubicBezTo>
                  <a:cubicBezTo>
                    <a:pt x="418" y="370"/>
                    <a:pt x="419" y="369"/>
                    <a:pt x="420" y="369"/>
                  </a:cubicBezTo>
                  <a:cubicBezTo>
                    <a:pt x="419" y="368"/>
                    <a:pt x="420" y="367"/>
                    <a:pt x="420" y="366"/>
                  </a:cubicBezTo>
                  <a:cubicBezTo>
                    <a:pt x="420" y="364"/>
                    <a:pt x="417" y="365"/>
                    <a:pt x="416" y="365"/>
                  </a:cubicBezTo>
                  <a:cubicBezTo>
                    <a:pt x="414" y="364"/>
                    <a:pt x="413" y="359"/>
                    <a:pt x="412" y="362"/>
                  </a:cubicBezTo>
                  <a:cubicBezTo>
                    <a:pt x="409" y="362"/>
                    <a:pt x="411" y="358"/>
                    <a:pt x="411" y="359"/>
                  </a:cubicBezTo>
                  <a:cubicBezTo>
                    <a:pt x="410" y="357"/>
                    <a:pt x="408" y="357"/>
                    <a:pt x="409" y="355"/>
                  </a:cubicBezTo>
                  <a:cubicBezTo>
                    <a:pt x="408" y="355"/>
                    <a:pt x="405" y="356"/>
                    <a:pt x="404" y="355"/>
                  </a:cubicBezTo>
                  <a:cubicBezTo>
                    <a:pt x="404" y="355"/>
                    <a:pt x="404" y="353"/>
                    <a:pt x="404" y="353"/>
                  </a:cubicBezTo>
                  <a:cubicBezTo>
                    <a:pt x="401" y="352"/>
                    <a:pt x="399" y="354"/>
                    <a:pt x="397" y="354"/>
                  </a:cubicBezTo>
                  <a:cubicBezTo>
                    <a:pt x="396" y="354"/>
                    <a:pt x="395" y="354"/>
                    <a:pt x="394" y="354"/>
                  </a:cubicBezTo>
                  <a:cubicBezTo>
                    <a:pt x="393" y="354"/>
                    <a:pt x="392" y="352"/>
                    <a:pt x="392" y="355"/>
                  </a:cubicBezTo>
                  <a:cubicBezTo>
                    <a:pt x="381" y="356"/>
                    <a:pt x="372" y="354"/>
                    <a:pt x="364" y="353"/>
                  </a:cubicBezTo>
                  <a:cubicBezTo>
                    <a:pt x="364" y="350"/>
                    <a:pt x="362" y="351"/>
                    <a:pt x="361" y="349"/>
                  </a:cubicBezTo>
                  <a:cubicBezTo>
                    <a:pt x="361" y="347"/>
                    <a:pt x="356" y="351"/>
                    <a:pt x="359" y="347"/>
                  </a:cubicBezTo>
                  <a:cubicBezTo>
                    <a:pt x="358" y="347"/>
                    <a:pt x="357" y="347"/>
                    <a:pt x="357" y="346"/>
                  </a:cubicBezTo>
                  <a:cubicBezTo>
                    <a:pt x="354" y="347"/>
                    <a:pt x="345" y="345"/>
                    <a:pt x="341" y="345"/>
                  </a:cubicBezTo>
                  <a:cubicBezTo>
                    <a:pt x="340" y="344"/>
                    <a:pt x="339" y="344"/>
                    <a:pt x="339" y="342"/>
                  </a:cubicBezTo>
                  <a:cubicBezTo>
                    <a:pt x="334" y="343"/>
                    <a:pt x="335" y="338"/>
                    <a:pt x="331" y="339"/>
                  </a:cubicBezTo>
                  <a:cubicBezTo>
                    <a:pt x="330" y="334"/>
                    <a:pt x="328" y="332"/>
                    <a:pt x="326" y="328"/>
                  </a:cubicBezTo>
                  <a:cubicBezTo>
                    <a:pt x="316" y="326"/>
                    <a:pt x="316" y="332"/>
                    <a:pt x="317" y="337"/>
                  </a:cubicBezTo>
                  <a:cubicBezTo>
                    <a:pt x="317" y="339"/>
                    <a:pt x="321" y="341"/>
                    <a:pt x="325" y="346"/>
                  </a:cubicBezTo>
                  <a:cubicBezTo>
                    <a:pt x="326" y="347"/>
                    <a:pt x="328" y="353"/>
                    <a:pt x="331" y="352"/>
                  </a:cubicBezTo>
                  <a:cubicBezTo>
                    <a:pt x="330" y="354"/>
                    <a:pt x="333" y="354"/>
                    <a:pt x="332" y="357"/>
                  </a:cubicBezTo>
                  <a:cubicBezTo>
                    <a:pt x="335" y="358"/>
                    <a:pt x="341" y="356"/>
                    <a:pt x="338" y="360"/>
                  </a:cubicBezTo>
                  <a:cubicBezTo>
                    <a:pt x="340" y="361"/>
                    <a:pt x="339" y="358"/>
                    <a:pt x="340" y="357"/>
                  </a:cubicBezTo>
                  <a:cubicBezTo>
                    <a:pt x="341" y="357"/>
                    <a:pt x="345" y="357"/>
                    <a:pt x="345" y="355"/>
                  </a:cubicBezTo>
                  <a:cubicBezTo>
                    <a:pt x="345" y="354"/>
                    <a:pt x="346" y="354"/>
                    <a:pt x="347" y="354"/>
                  </a:cubicBezTo>
                  <a:cubicBezTo>
                    <a:pt x="349" y="354"/>
                    <a:pt x="348" y="352"/>
                    <a:pt x="348" y="352"/>
                  </a:cubicBezTo>
                  <a:cubicBezTo>
                    <a:pt x="350" y="351"/>
                    <a:pt x="353" y="351"/>
                    <a:pt x="356" y="350"/>
                  </a:cubicBezTo>
                  <a:cubicBezTo>
                    <a:pt x="356" y="351"/>
                    <a:pt x="354" y="352"/>
                    <a:pt x="354" y="353"/>
                  </a:cubicBezTo>
                  <a:cubicBezTo>
                    <a:pt x="355" y="353"/>
                    <a:pt x="357" y="352"/>
                    <a:pt x="357" y="353"/>
                  </a:cubicBezTo>
                  <a:cubicBezTo>
                    <a:pt x="358" y="355"/>
                    <a:pt x="357" y="356"/>
                    <a:pt x="358" y="357"/>
                  </a:cubicBezTo>
                  <a:cubicBezTo>
                    <a:pt x="357" y="360"/>
                    <a:pt x="361" y="359"/>
                    <a:pt x="361" y="361"/>
                  </a:cubicBezTo>
                  <a:cubicBezTo>
                    <a:pt x="362" y="364"/>
                    <a:pt x="364" y="362"/>
                    <a:pt x="366" y="363"/>
                  </a:cubicBezTo>
                  <a:cubicBezTo>
                    <a:pt x="368" y="365"/>
                    <a:pt x="367" y="366"/>
                    <a:pt x="370" y="367"/>
                  </a:cubicBezTo>
                  <a:cubicBezTo>
                    <a:pt x="367" y="370"/>
                    <a:pt x="370" y="373"/>
                    <a:pt x="370" y="376"/>
                  </a:cubicBezTo>
                  <a:cubicBezTo>
                    <a:pt x="368" y="376"/>
                    <a:pt x="367" y="376"/>
                    <a:pt x="366" y="376"/>
                  </a:cubicBezTo>
                  <a:cubicBezTo>
                    <a:pt x="367" y="381"/>
                    <a:pt x="363" y="380"/>
                    <a:pt x="364" y="383"/>
                  </a:cubicBezTo>
                  <a:cubicBezTo>
                    <a:pt x="361" y="383"/>
                    <a:pt x="360" y="384"/>
                    <a:pt x="360" y="386"/>
                  </a:cubicBezTo>
                  <a:cubicBezTo>
                    <a:pt x="359" y="386"/>
                    <a:pt x="357" y="386"/>
                    <a:pt x="356" y="386"/>
                  </a:cubicBezTo>
                  <a:cubicBezTo>
                    <a:pt x="354" y="386"/>
                    <a:pt x="355" y="388"/>
                    <a:pt x="354" y="389"/>
                  </a:cubicBezTo>
                  <a:cubicBezTo>
                    <a:pt x="354" y="390"/>
                    <a:pt x="352" y="389"/>
                    <a:pt x="352" y="389"/>
                  </a:cubicBezTo>
                  <a:cubicBezTo>
                    <a:pt x="351" y="390"/>
                    <a:pt x="352" y="392"/>
                    <a:pt x="352" y="393"/>
                  </a:cubicBezTo>
                  <a:cubicBezTo>
                    <a:pt x="350" y="392"/>
                    <a:pt x="348" y="393"/>
                    <a:pt x="348" y="395"/>
                  </a:cubicBezTo>
                  <a:cubicBezTo>
                    <a:pt x="346" y="395"/>
                    <a:pt x="345" y="396"/>
                    <a:pt x="344" y="396"/>
                  </a:cubicBezTo>
                  <a:cubicBezTo>
                    <a:pt x="342" y="397"/>
                    <a:pt x="342" y="398"/>
                    <a:pt x="339" y="399"/>
                  </a:cubicBezTo>
                  <a:cubicBezTo>
                    <a:pt x="338" y="399"/>
                    <a:pt x="332" y="401"/>
                    <a:pt x="332" y="405"/>
                  </a:cubicBezTo>
                  <a:cubicBezTo>
                    <a:pt x="331" y="405"/>
                    <a:pt x="329" y="404"/>
                    <a:pt x="327" y="405"/>
                  </a:cubicBezTo>
                  <a:cubicBezTo>
                    <a:pt x="326" y="405"/>
                    <a:pt x="327" y="406"/>
                    <a:pt x="326" y="407"/>
                  </a:cubicBezTo>
                  <a:cubicBezTo>
                    <a:pt x="326" y="407"/>
                    <a:pt x="324" y="407"/>
                    <a:pt x="324" y="407"/>
                  </a:cubicBezTo>
                  <a:cubicBezTo>
                    <a:pt x="324" y="407"/>
                    <a:pt x="320" y="408"/>
                    <a:pt x="320" y="408"/>
                  </a:cubicBezTo>
                  <a:cubicBezTo>
                    <a:pt x="318" y="410"/>
                    <a:pt x="309" y="409"/>
                    <a:pt x="305" y="412"/>
                  </a:cubicBezTo>
                  <a:cubicBezTo>
                    <a:pt x="301" y="412"/>
                    <a:pt x="308" y="414"/>
                    <a:pt x="303" y="414"/>
                  </a:cubicBezTo>
                  <a:cubicBezTo>
                    <a:pt x="302" y="414"/>
                    <a:pt x="301" y="414"/>
                    <a:pt x="300" y="414"/>
                  </a:cubicBezTo>
                  <a:cubicBezTo>
                    <a:pt x="299" y="414"/>
                    <a:pt x="299" y="417"/>
                    <a:pt x="297" y="416"/>
                  </a:cubicBezTo>
                  <a:cubicBezTo>
                    <a:pt x="298" y="414"/>
                    <a:pt x="295" y="415"/>
                    <a:pt x="294" y="414"/>
                  </a:cubicBezTo>
                  <a:cubicBezTo>
                    <a:pt x="293" y="413"/>
                    <a:pt x="295" y="409"/>
                    <a:pt x="292" y="409"/>
                  </a:cubicBezTo>
                  <a:cubicBezTo>
                    <a:pt x="292" y="407"/>
                    <a:pt x="293" y="407"/>
                    <a:pt x="293" y="406"/>
                  </a:cubicBezTo>
                  <a:cubicBezTo>
                    <a:pt x="292" y="405"/>
                    <a:pt x="290" y="404"/>
                    <a:pt x="292" y="403"/>
                  </a:cubicBezTo>
                  <a:cubicBezTo>
                    <a:pt x="291" y="402"/>
                    <a:pt x="290" y="401"/>
                    <a:pt x="288" y="401"/>
                  </a:cubicBezTo>
                  <a:cubicBezTo>
                    <a:pt x="290" y="398"/>
                    <a:pt x="286" y="394"/>
                    <a:pt x="288" y="394"/>
                  </a:cubicBezTo>
                  <a:cubicBezTo>
                    <a:pt x="289" y="393"/>
                    <a:pt x="287" y="393"/>
                    <a:pt x="286" y="393"/>
                  </a:cubicBezTo>
                  <a:cubicBezTo>
                    <a:pt x="285" y="392"/>
                    <a:pt x="286" y="389"/>
                    <a:pt x="286" y="389"/>
                  </a:cubicBezTo>
                  <a:cubicBezTo>
                    <a:pt x="286" y="389"/>
                    <a:pt x="284" y="387"/>
                    <a:pt x="284" y="387"/>
                  </a:cubicBezTo>
                  <a:cubicBezTo>
                    <a:pt x="283" y="386"/>
                    <a:pt x="284" y="386"/>
                    <a:pt x="283" y="386"/>
                  </a:cubicBezTo>
                  <a:cubicBezTo>
                    <a:pt x="282" y="386"/>
                    <a:pt x="281" y="382"/>
                    <a:pt x="280" y="382"/>
                  </a:cubicBezTo>
                  <a:cubicBezTo>
                    <a:pt x="280" y="382"/>
                    <a:pt x="280" y="383"/>
                    <a:pt x="280" y="383"/>
                  </a:cubicBezTo>
                  <a:cubicBezTo>
                    <a:pt x="278" y="381"/>
                    <a:pt x="278" y="378"/>
                    <a:pt x="274" y="377"/>
                  </a:cubicBezTo>
                  <a:cubicBezTo>
                    <a:pt x="277" y="373"/>
                    <a:pt x="271" y="372"/>
                    <a:pt x="272" y="366"/>
                  </a:cubicBezTo>
                  <a:cubicBezTo>
                    <a:pt x="272" y="364"/>
                    <a:pt x="270" y="365"/>
                    <a:pt x="270" y="363"/>
                  </a:cubicBezTo>
                  <a:cubicBezTo>
                    <a:pt x="269" y="361"/>
                    <a:pt x="266" y="363"/>
                    <a:pt x="265" y="361"/>
                  </a:cubicBezTo>
                  <a:cubicBezTo>
                    <a:pt x="266" y="360"/>
                    <a:pt x="266" y="359"/>
                    <a:pt x="264" y="359"/>
                  </a:cubicBezTo>
                  <a:cubicBezTo>
                    <a:pt x="265" y="357"/>
                    <a:pt x="265" y="356"/>
                    <a:pt x="264" y="353"/>
                  </a:cubicBezTo>
                  <a:cubicBezTo>
                    <a:pt x="264" y="352"/>
                    <a:pt x="264" y="351"/>
                    <a:pt x="264" y="350"/>
                  </a:cubicBezTo>
                  <a:cubicBezTo>
                    <a:pt x="264" y="350"/>
                    <a:pt x="263" y="350"/>
                    <a:pt x="263" y="350"/>
                  </a:cubicBezTo>
                  <a:cubicBezTo>
                    <a:pt x="262" y="347"/>
                    <a:pt x="265" y="348"/>
                    <a:pt x="263" y="346"/>
                  </a:cubicBezTo>
                  <a:cubicBezTo>
                    <a:pt x="261" y="344"/>
                    <a:pt x="261" y="352"/>
                    <a:pt x="260" y="346"/>
                  </a:cubicBezTo>
                  <a:cubicBezTo>
                    <a:pt x="260" y="341"/>
                    <a:pt x="256" y="338"/>
                    <a:pt x="252" y="334"/>
                  </a:cubicBezTo>
                  <a:cubicBezTo>
                    <a:pt x="249" y="336"/>
                    <a:pt x="251" y="337"/>
                    <a:pt x="250" y="341"/>
                  </a:cubicBezTo>
                  <a:cubicBezTo>
                    <a:pt x="247" y="342"/>
                    <a:pt x="248" y="339"/>
                    <a:pt x="246" y="339"/>
                  </a:cubicBezTo>
                  <a:cubicBezTo>
                    <a:pt x="244" y="339"/>
                    <a:pt x="244" y="338"/>
                    <a:pt x="243" y="337"/>
                  </a:cubicBezTo>
                  <a:cubicBezTo>
                    <a:pt x="245" y="339"/>
                    <a:pt x="243" y="345"/>
                    <a:pt x="247" y="345"/>
                  </a:cubicBezTo>
                  <a:cubicBezTo>
                    <a:pt x="246" y="347"/>
                    <a:pt x="248" y="351"/>
                    <a:pt x="250" y="355"/>
                  </a:cubicBezTo>
                  <a:cubicBezTo>
                    <a:pt x="250" y="356"/>
                    <a:pt x="249" y="357"/>
                    <a:pt x="250" y="357"/>
                  </a:cubicBezTo>
                  <a:cubicBezTo>
                    <a:pt x="251" y="359"/>
                    <a:pt x="252" y="364"/>
                    <a:pt x="253" y="367"/>
                  </a:cubicBezTo>
                  <a:cubicBezTo>
                    <a:pt x="255" y="367"/>
                    <a:pt x="256" y="367"/>
                    <a:pt x="258" y="367"/>
                  </a:cubicBezTo>
                  <a:cubicBezTo>
                    <a:pt x="257" y="368"/>
                    <a:pt x="257" y="369"/>
                    <a:pt x="257" y="370"/>
                  </a:cubicBezTo>
                  <a:cubicBezTo>
                    <a:pt x="258" y="371"/>
                    <a:pt x="259" y="370"/>
                    <a:pt x="259" y="369"/>
                  </a:cubicBezTo>
                  <a:cubicBezTo>
                    <a:pt x="261" y="371"/>
                    <a:pt x="260" y="373"/>
                    <a:pt x="261" y="375"/>
                  </a:cubicBezTo>
                  <a:cubicBezTo>
                    <a:pt x="262" y="376"/>
                    <a:pt x="263" y="376"/>
                    <a:pt x="264" y="376"/>
                  </a:cubicBezTo>
                  <a:cubicBezTo>
                    <a:pt x="264" y="377"/>
                    <a:pt x="263" y="378"/>
                    <a:pt x="264" y="379"/>
                  </a:cubicBezTo>
                  <a:cubicBezTo>
                    <a:pt x="264" y="379"/>
                    <a:pt x="265" y="379"/>
                    <a:pt x="265" y="379"/>
                  </a:cubicBezTo>
                  <a:cubicBezTo>
                    <a:pt x="265" y="380"/>
                    <a:pt x="264" y="381"/>
                    <a:pt x="264" y="381"/>
                  </a:cubicBezTo>
                  <a:cubicBezTo>
                    <a:pt x="264" y="382"/>
                    <a:pt x="265" y="382"/>
                    <a:pt x="266" y="383"/>
                  </a:cubicBezTo>
                  <a:cubicBezTo>
                    <a:pt x="266" y="384"/>
                    <a:pt x="266" y="385"/>
                    <a:pt x="266" y="386"/>
                  </a:cubicBezTo>
                  <a:cubicBezTo>
                    <a:pt x="266" y="386"/>
                    <a:pt x="267" y="386"/>
                    <a:pt x="267" y="386"/>
                  </a:cubicBezTo>
                  <a:cubicBezTo>
                    <a:pt x="268" y="387"/>
                    <a:pt x="266" y="391"/>
                    <a:pt x="270" y="390"/>
                  </a:cubicBezTo>
                  <a:cubicBezTo>
                    <a:pt x="270" y="393"/>
                    <a:pt x="269" y="395"/>
                    <a:pt x="271" y="397"/>
                  </a:cubicBezTo>
                  <a:cubicBezTo>
                    <a:pt x="271" y="398"/>
                    <a:pt x="273" y="399"/>
                    <a:pt x="273" y="400"/>
                  </a:cubicBezTo>
                  <a:cubicBezTo>
                    <a:pt x="274" y="401"/>
                    <a:pt x="274" y="402"/>
                    <a:pt x="274" y="403"/>
                  </a:cubicBezTo>
                  <a:cubicBezTo>
                    <a:pt x="275" y="404"/>
                    <a:pt x="276" y="404"/>
                    <a:pt x="277" y="405"/>
                  </a:cubicBezTo>
                  <a:cubicBezTo>
                    <a:pt x="278" y="406"/>
                    <a:pt x="276" y="408"/>
                    <a:pt x="278" y="408"/>
                  </a:cubicBezTo>
                  <a:cubicBezTo>
                    <a:pt x="279" y="408"/>
                    <a:pt x="279" y="411"/>
                    <a:pt x="279" y="413"/>
                  </a:cubicBezTo>
                  <a:cubicBezTo>
                    <a:pt x="283" y="410"/>
                    <a:pt x="283" y="415"/>
                    <a:pt x="288" y="414"/>
                  </a:cubicBezTo>
                  <a:cubicBezTo>
                    <a:pt x="289" y="417"/>
                    <a:pt x="291" y="419"/>
                    <a:pt x="291" y="422"/>
                  </a:cubicBezTo>
                  <a:cubicBezTo>
                    <a:pt x="295" y="429"/>
                    <a:pt x="309" y="427"/>
                    <a:pt x="318" y="426"/>
                  </a:cubicBezTo>
                  <a:cubicBezTo>
                    <a:pt x="319" y="426"/>
                    <a:pt x="318" y="424"/>
                    <a:pt x="319" y="423"/>
                  </a:cubicBezTo>
                  <a:cubicBezTo>
                    <a:pt x="322" y="422"/>
                    <a:pt x="327" y="426"/>
                    <a:pt x="326" y="421"/>
                  </a:cubicBezTo>
                  <a:cubicBezTo>
                    <a:pt x="329" y="422"/>
                    <a:pt x="328" y="424"/>
                    <a:pt x="327" y="427"/>
                  </a:cubicBezTo>
                  <a:cubicBezTo>
                    <a:pt x="327" y="427"/>
                    <a:pt x="326" y="428"/>
                    <a:pt x="326" y="428"/>
                  </a:cubicBezTo>
                  <a:cubicBezTo>
                    <a:pt x="326" y="430"/>
                    <a:pt x="327" y="433"/>
                    <a:pt x="326" y="435"/>
                  </a:cubicBezTo>
                  <a:cubicBezTo>
                    <a:pt x="326" y="435"/>
                    <a:pt x="324" y="435"/>
                    <a:pt x="324" y="435"/>
                  </a:cubicBezTo>
                  <a:cubicBezTo>
                    <a:pt x="324" y="436"/>
                    <a:pt x="324" y="441"/>
                    <a:pt x="323" y="442"/>
                  </a:cubicBezTo>
                  <a:cubicBezTo>
                    <a:pt x="322" y="443"/>
                    <a:pt x="319" y="444"/>
                    <a:pt x="320" y="448"/>
                  </a:cubicBezTo>
                  <a:cubicBezTo>
                    <a:pt x="317" y="448"/>
                    <a:pt x="319" y="454"/>
                    <a:pt x="314" y="454"/>
                  </a:cubicBezTo>
                  <a:cubicBezTo>
                    <a:pt x="315" y="458"/>
                    <a:pt x="313" y="458"/>
                    <a:pt x="313" y="461"/>
                  </a:cubicBezTo>
                  <a:cubicBezTo>
                    <a:pt x="309" y="460"/>
                    <a:pt x="311" y="465"/>
                    <a:pt x="307" y="465"/>
                  </a:cubicBezTo>
                  <a:cubicBezTo>
                    <a:pt x="307" y="466"/>
                    <a:pt x="307" y="467"/>
                    <a:pt x="307" y="468"/>
                  </a:cubicBezTo>
                  <a:cubicBezTo>
                    <a:pt x="306" y="468"/>
                    <a:pt x="306" y="467"/>
                    <a:pt x="305" y="467"/>
                  </a:cubicBezTo>
                  <a:cubicBezTo>
                    <a:pt x="302" y="468"/>
                    <a:pt x="304" y="470"/>
                    <a:pt x="300" y="470"/>
                  </a:cubicBezTo>
                  <a:cubicBezTo>
                    <a:pt x="300" y="470"/>
                    <a:pt x="297" y="472"/>
                    <a:pt x="297" y="472"/>
                  </a:cubicBezTo>
                  <a:cubicBezTo>
                    <a:pt x="297" y="472"/>
                    <a:pt x="297" y="473"/>
                    <a:pt x="297" y="473"/>
                  </a:cubicBezTo>
                  <a:cubicBezTo>
                    <a:pt x="295" y="474"/>
                    <a:pt x="293" y="474"/>
                    <a:pt x="292" y="475"/>
                  </a:cubicBezTo>
                  <a:cubicBezTo>
                    <a:pt x="289" y="477"/>
                    <a:pt x="288" y="481"/>
                    <a:pt x="284" y="481"/>
                  </a:cubicBezTo>
                  <a:cubicBezTo>
                    <a:pt x="285" y="484"/>
                    <a:pt x="282" y="484"/>
                    <a:pt x="283" y="487"/>
                  </a:cubicBezTo>
                  <a:cubicBezTo>
                    <a:pt x="281" y="488"/>
                    <a:pt x="281" y="487"/>
                    <a:pt x="279" y="487"/>
                  </a:cubicBezTo>
                  <a:cubicBezTo>
                    <a:pt x="280" y="488"/>
                    <a:pt x="277" y="490"/>
                    <a:pt x="278" y="491"/>
                  </a:cubicBezTo>
                  <a:cubicBezTo>
                    <a:pt x="280" y="493"/>
                    <a:pt x="277" y="491"/>
                    <a:pt x="277" y="494"/>
                  </a:cubicBezTo>
                  <a:cubicBezTo>
                    <a:pt x="277" y="496"/>
                    <a:pt x="275" y="494"/>
                    <a:pt x="274" y="495"/>
                  </a:cubicBezTo>
                  <a:cubicBezTo>
                    <a:pt x="274" y="496"/>
                    <a:pt x="274" y="497"/>
                    <a:pt x="274" y="498"/>
                  </a:cubicBezTo>
                  <a:cubicBezTo>
                    <a:pt x="274" y="499"/>
                    <a:pt x="272" y="508"/>
                    <a:pt x="272" y="511"/>
                  </a:cubicBezTo>
                  <a:cubicBezTo>
                    <a:pt x="272" y="513"/>
                    <a:pt x="273" y="513"/>
                    <a:pt x="274" y="515"/>
                  </a:cubicBezTo>
                  <a:cubicBezTo>
                    <a:pt x="275" y="519"/>
                    <a:pt x="274" y="520"/>
                    <a:pt x="274" y="522"/>
                  </a:cubicBezTo>
                  <a:cubicBezTo>
                    <a:pt x="274" y="523"/>
                    <a:pt x="275" y="527"/>
                    <a:pt x="277" y="527"/>
                  </a:cubicBezTo>
                  <a:cubicBezTo>
                    <a:pt x="280" y="527"/>
                    <a:pt x="273" y="532"/>
                    <a:pt x="279" y="533"/>
                  </a:cubicBezTo>
                  <a:cubicBezTo>
                    <a:pt x="278" y="539"/>
                    <a:pt x="280" y="543"/>
                    <a:pt x="279" y="548"/>
                  </a:cubicBezTo>
                  <a:cubicBezTo>
                    <a:pt x="278" y="551"/>
                    <a:pt x="275" y="554"/>
                    <a:pt x="275" y="558"/>
                  </a:cubicBezTo>
                  <a:cubicBezTo>
                    <a:pt x="273" y="558"/>
                    <a:pt x="269" y="561"/>
                    <a:pt x="267" y="562"/>
                  </a:cubicBezTo>
                  <a:cubicBezTo>
                    <a:pt x="267" y="563"/>
                    <a:pt x="266" y="563"/>
                    <a:pt x="267" y="564"/>
                  </a:cubicBezTo>
                  <a:cubicBezTo>
                    <a:pt x="267" y="565"/>
                    <a:pt x="265" y="564"/>
                    <a:pt x="264" y="565"/>
                  </a:cubicBezTo>
                  <a:cubicBezTo>
                    <a:pt x="263" y="565"/>
                    <a:pt x="263" y="567"/>
                    <a:pt x="263" y="567"/>
                  </a:cubicBezTo>
                  <a:cubicBezTo>
                    <a:pt x="262" y="567"/>
                    <a:pt x="260" y="565"/>
                    <a:pt x="260" y="567"/>
                  </a:cubicBezTo>
                  <a:cubicBezTo>
                    <a:pt x="260" y="568"/>
                    <a:pt x="259" y="568"/>
                    <a:pt x="258" y="568"/>
                  </a:cubicBezTo>
                  <a:cubicBezTo>
                    <a:pt x="256" y="569"/>
                    <a:pt x="256" y="572"/>
                    <a:pt x="253" y="572"/>
                  </a:cubicBezTo>
                  <a:cubicBezTo>
                    <a:pt x="252" y="578"/>
                    <a:pt x="253" y="588"/>
                    <a:pt x="254" y="598"/>
                  </a:cubicBezTo>
                  <a:cubicBezTo>
                    <a:pt x="253" y="598"/>
                    <a:pt x="252" y="599"/>
                    <a:pt x="252" y="598"/>
                  </a:cubicBezTo>
                  <a:cubicBezTo>
                    <a:pt x="251" y="597"/>
                    <a:pt x="251" y="600"/>
                    <a:pt x="251" y="600"/>
                  </a:cubicBezTo>
                  <a:cubicBezTo>
                    <a:pt x="249" y="601"/>
                    <a:pt x="247" y="599"/>
                    <a:pt x="247" y="601"/>
                  </a:cubicBezTo>
                  <a:cubicBezTo>
                    <a:pt x="247" y="603"/>
                    <a:pt x="243" y="603"/>
                    <a:pt x="241" y="605"/>
                  </a:cubicBezTo>
                  <a:cubicBezTo>
                    <a:pt x="241" y="607"/>
                    <a:pt x="241" y="609"/>
                    <a:pt x="241" y="612"/>
                  </a:cubicBezTo>
                  <a:cubicBezTo>
                    <a:pt x="239" y="612"/>
                    <a:pt x="240" y="616"/>
                    <a:pt x="239" y="618"/>
                  </a:cubicBezTo>
                  <a:cubicBezTo>
                    <a:pt x="239" y="618"/>
                    <a:pt x="237" y="618"/>
                    <a:pt x="237" y="619"/>
                  </a:cubicBezTo>
                  <a:cubicBezTo>
                    <a:pt x="236" y="621"/>
                    <a:pt x="236" y="623"/>
                    <a:pt x="234" y="625"/>
                  </a:cubicBezTo>
                  <a:cubicBezTo>
                    <a:pt x="234" y="625"/>
                    <a:pt x="235" y="627"/>
                    <a:pt x="234" y="627"/>
                  </a:cubicBezTo>
                  <a:cubicBezTo>
                    <a:pt x="234" y="627"/>
                    <a:pt x="232" y="627"/>
                    <a:pt x="232" y="627"/>
                  </a:cubicBezTo>
                  <a:cubicBezTo>
                    <a:pt x="231" y="628"/>
                    <a:pt x="232" y="630"/>
                    <a:pt x="232" y="631"/>
                  </a:cubicBezTo>
                  <a:cubicBezTo>
                    <a:pt x="232" y="631"/>
                    <a:pt x="230" y="630"/>
                    <a:pt x="230" y="631"/>
                  </a:cubicBezTo>
                  <a:cubicBezTo>
                    <a:pt x="229" y="631"/>
                    <a:pt x="230" y="633"/>
                    <a:pt x="230" y="633"/>
                  </a:cubicBezTo>
                  <a:cubicBezTo>
                    <a:pt x="229" y="633"/>
                    <a:pt x="228" y="633"/>
                    <a:pt x="227" y="633"/>
                  </a:cubicBezTo>
                  <a:cubicBezTo>
                    <a:pt x="227" y="634"/>
                    <a:pt x="225" y="636"/>
                    <a:pt x="225" y="637"/>
                  </a:cubicBezTo>
                  <a:cubicBezTo>
                    <a:pt x="225" y="638"/>
                    <a:pt x="223" y="637"/>
                    <a:pt x="222" y="638"/>
                  </a:cubicBezTo>
                  <a:cubicBezTo>
                    <a:pt x="222" y="638"/>
                    <a:pt x="223" y="640"/>
                    <a:pt x="222" y="640"/>
                  </a:cubicBezTo>
                  <a:cubicBezTo>
                    <a:pt x="222" y="640"/>
                    <a:pt x="221" y="640"/>
                    <a:pt x="220" y="640"/>
                  </a:cubicBezTo>
                  <a:cubicBezTo>
                    <a:pt x="219" y="641"/>
                    <a:pt x="219" y="642"/>
                    <a:pt x="218" y="642"/>
                  </a:cubicBezTo>
                  <a:cubicBezTo>
                    <a:pt x="217" y="643"/>
                    <a:pt x="216" y="645"/>
                    <a:pt x="215" y="645"/>
                  </a:cubicBezTo>
                  <a:cubicBezTo>
                    <a:pt x="215" y="645"/>
                    <a:pt x="212" y="646"/>
                    <a:pt x="212" y="646"/>
                  </a:cubicBezTo>
                  <a:cubicBezTo>
                    <a:pt x="211" y="645"/>
                    <a:pt x="211" y="645"/>
                    <a:pt x="210" y="646"/>
                  </a:cubicBezTo>
                  <a:cubicBezTo>
                    <a:pt x="208" y="647"/>
                    <a:pt x="207" y="647"/>
                    <a:pt x="205" y="647"/>
                  </a:cubicBezTo>
                  <a:cubicBezTo>
                    <a:pt x="204" y="647"/>
                    <a:pt x="196" y="650"/>
                    <a:pt x="194" y="647"/>
                  </a:cubicBezTo>
                  <a:cubicBezTo>
                    <a:pt x="193" y="647"/>
                    <a:pt x="194" y="649"/>
                    <a:pt x="194" y="648"/>
                  </a:cubicBezTo>
                  <a:cubicBezTo>
                    <a:pt x="192" y="651"/>
                    <a:pt x="190" y="649"/>
                    <a:pt x="186" y="649"/>
                  </a:cubicBezTo>
                  <a:cubicBezTo>
                    <a:pt x="185" y="650"/>
                    <a:pt x="185" y="651"/>
                    <a:pt x="186" y="651"/>
                  </a:cubicBezTo>
                  <a:cubicBezTo>
                    <a:pt x="185" y="652"/>
                    <a:pt x="179" y="649"/>
                    <a:pt x="175" y="649"/>
                  </a:cubicBezTo>
                  <a:cubicBezTo>
                    <a:pt x="175" y="644"/>
                    <a:pt x="170" y="641"/>
                    <a:pt x="173" y="635"/>
                  </a:cubicBezTo>
                  <a:cubicBezTo>
                    <a:pt x="170" y="633"/>
                    <a:pt x="168" y="631"/>
                    <a:pt x="168" y="626"/>
                  </a:cubicBezTo>
                  <a:cubicBezTo>
                    <a:pt x="165" y="630"/>
                    <a:pt x="168" y="628"/>
                    <a:pt x="166" y="622"/>
                  </a:cubicBezTo>
                  <a:cubicBezTo>
                    <a:pt x="164" y="617"/>
                    <a:pt x="157" y="613"/>
                    <a:pt x="159" y="606"/>
                  </a:cubicBezTo>
                  <a:cubicBezTo>
                    <a:pt x="158" y="605"/>
                    <a:pt x="158" y="608"/>
                    <a:pt x="158" y="608"/>
                  </a:cubicBezTo>
                  <a:cubicBezTo>
                    <a:pt x="155" y="608"/>
                    <a:pt x="158" y="600"/>
                    <a:pt x="155" y="604"/>
                  </a:cubicBezTo>
                  <a:cubicBezTo>
                    <a:pt x="153" y="602"/>
                    <a:pt x="154" y="598"/>
                    <a:pt x="154" y="595"/>
                  </a:cubicBezTo>
                  <a:cubicBezTo>
                    <a:pt x="155" y="592"/>
                    <a:pt x="155" y="589"/>
                    <a:pt x="153" y="585"/>
                  </a:cubicBezTo>
                  <a:cubicBezTo>
                    <a:pt x="154" y="583"/>
                    <a:pt x="150" y="584"/>
                    <a:pt x="150" y="584"/>
                  </a:cubicBezTo>
                  <a:cubicBezTo>
                    <a:pt x="149" y="583"/>
                    <a:pt x="153" y="580"/>
                    <a:pt x="147" y="581"/>
                  </a:cubicBezTo>
                  <a:cubicBezTo>
                    <a:pt x="147" y="581"/>
                    <a:pt x="148" y="578"/>
                    <a:pt x="147" y="578"/>
                  </a:cubicBezTo>
                  <a:cubicBezTo>
                    <a:pt x="147" y="577"/>
                    <a:pt x="145" y="578"/>
                    <a:pt x="145" y="578"/>
                  </a:cubicBezTo>
                  <a:cubicBezTo>
                    <a:pt x="145" y="577"/>
                    <a:pt x="148" y="573"/>
                    <a:pt x="144" y="574"/>
                  </a:cubicBezTo>
                  <a:cubicBezTo>
                    <a:pt x="143" y="572"/>
                    <a:pt x="145" y="572"/>
                    <a:pt x="145" y="569"/>
                  </a:cubicBezTo>
                  <a:cubicBezTo>
                    <a:pt x="143" y="569"/>
                    <a:pt x="145" y="564"/>
                    <a:pt x="141" y="565"/>
                  </a:cubicBezTo>
                  <a:cubicBezTo>
                    <a:pt x="141" y="554"/>
                    <a:pt x="142" y="550"/>
                    <a:pt x="147" y="543"/>
                  </a:cubicBezTo>
                  <a:cubicBezTo>
                    <a:pt x="147" y="542"/>
                    <a:pt x="149" y="537"/>
                    <a:pt x="146" y="538"/>
                  </a:cubicBezTo>
                  <a:cubicBezTo>
                    <a:pt x="146" y="536"/>
                    <a:pt x="149" y="537"/>
                    <a:pt x="150" y="536"/>
                  </a:cubicBezTo>
                  <a:cubicBezTo>
                    <a:pt x="150" y="536"/>
                    <a:pt x="149" y="534"/>
                    <a:pt x="151" y="534"/>
                  </a:cubicBezTo>
                  <a:cubicBezTo>
                    <a:pt x="150" y="532"/>
                    <a:pt x="150" y="521"/>
                    <a:pt x="148" y="525"/>
                  </a:cubicBezTo>
                  <a:cubicBezTo>
                    <a:pt x="146" y="522"/>
                    <a:pt x="147" y="520"/>
                    <a:pt x="147" y="518"/>
                  </a:cubicBezTo>
                  <a:cubicBezTo>
                    <a:pt x="147" y="515"/>
                    <a:pt x="148" y="512"/>
                    <a:pt x="147" y="509"/>
                  </a:cubicBezTo>
                  <a:cubicBezTo>
                    <a:pt x="147" y="508"/>
                    <a:pt x="145" y="509"/>
                    <a:pt x="145" y="508"/>
                  </a:cubicBezTo>
                  <a:cubicBezTo>
                    <a:pt x="145" y="508"/>
                    <a:pt x="146" y="507"/>
                    <a:pt x="146" y="506"/>
                  </a:cubicBezTo>
                  <a:cubicBezTo>
                    <a:pt x="146" y="506"/>
                    <a:pt x="145" y="505"/>
                    <a:pt x="145" y="505"/>
                  </a:cubicBezTo>
                  <a:cubicBezTo>
                    <a:pt x="145" y="502"/>
                    <a:pt x="144" y="502"/>
                    <a:pt x="142" y="501"/>
                  </a:cubicBezTo>
                  <a:cubicBezTo>
                    <a:pt x="142" y="501"/>
                    <a:pt x="143" y="499"/>
                    <a:pt x="142" y="499"/>
                  </a:cubicBezTo>
                  <a:cubicBezTo>
                    <a:pt x="142" y="499"/>
                    <a:pt x="139" y="499"/>
                    <a:pt x="140" y="498"/>
                  </a:cubicBezTo>
                  <a:cubicBezTo>
                    <a:pt x="140" y="498"/>
                    <a:pt x="141" y="498"/>
                    <a:pt x="141" y="498"/>
                  </a:cubicBezTo>
                  <a:cubicBezTo>
                    <a:pt x="140" y="495"/>
                    <a:pt x="138" y="495"/>
                    <a:pt x="135" y="493"/>
                  </a:cubicBezTo>
                  <a:cubicBezTo>
                    <a:pt x="135" y="492"/>
                    <a:pt x="136" y="492"/>
                    <a:pt x="134" y="492"/>
                  </a:cubicBezTo>
                  <a:cubicBezTo>
                    <a:pt x="133" y="492"/>
                    <a:pt x="133" y="488"/>
                    <a:pt x="131" y="489"/>
                  </a:cubicBezTo>
                  <a:cubicBezTo>
                    <a:pt x="128" y="479"/>
                    <a:pt x="131" y="471"/>
                    <a:pt x="131" y="460"/>
                  </a:cubicBezTo>
                  <a:cubicBezTo>
                    <a:pt x="130" y="458"/>
                    <a:pt x="127" y="462"/>
                    <a:pt x="128" y="456"/>
                  </a:cubicBezTo>
                  <a:cubicBezTo>
                    <a:pt x="121" y="457"/>
                    <a:pt x="116" y="456"/>
                    <a:pt x="112" y="454"/>
                  </a:cubicBezTo>
                  <a:cubicBezTo>
                    <a:pt x="113" y="448"/>
                    <a:pt x="108" y="454"/>
                    <a:pt x="109" y="448"/>
                  </a:cubicBezTo>
                  <a:cubicBezTo>
                    <a:pt x="104" y="447"/>
                    <a:pt x="103" y="445"/>
                    <a:pt x="97" y="447"/>
                  </a:cubicBezTo>
                  <a:cubicBezTo>
                    <a:pt x="95" y="447"/>
                    <a:pt x="94" y="448"/>
                    <a:pt x="92" y="448"/>
                  </a:cubicBezTo>
                  <a:cubicBezTo>
                    <a:pt x="91" y="448"/>
                    <a:pt x="88" y="450"/>
                    <a:pt x="85" y="449"/>
                  </a:cubicBezTo>
                  <a:cubicBezTo>
                    <a:pt x="87" y="452"/>
                    <a:pt x="88" y="450"/>
                    <a:pt x="82" y="452"/>
                  </a:cubicBezTo>
                  <a:cubicBezTo>
                    <a:pt x="78" y="452"/>
                    <a:pt x="76" y="454"/>
                    <a:pt x="69" y="454"/>
                  </a:cubicBezTo>
                  <a:cubicBezTo>
                    <a:pt x="68" y="454"/>
                    <a:pt x="67" y="453"/>
                    <a:pt x="66" y="453"/>
                  </a:cubicBezTo>
                  <a:cubicBezTo>
                    <a:pt x="58" y="452"/>
                    <a:pt x="50" y="457"/>
                    <a:pt x="44" y="455"/>
                  </a:cubicBezTo>
                  <a:cubicBezTo>
                    <a:pt x="44" y="451"/>
                    <a:pt x="39" y="452"/>
                    <a:pt x="38" y="452"/>
                  </a:cubicBezTo>
                  <a:cubicBezTo>
                    <a:pt x="37" y="451"/>
                    <a:pt x="38" y="450"/>
                    <a:pt x="38" y="449"/>
                  </a:cubicBezTo>
                  <a:cubicBezTo>
                    <a:pt x="37" y="449"/>
                    <a:pt x="35" y="450"/>
                    <a:pt x="34" y="449"/>
                  </a:cubicBezTo>
                  <a:cubicBezTo>
                    <a:pt x="34" y="449"/>
                    <a:pt x="35" y="447"/>
                    <a:pt x="34" y="447"/>
                  </a:cubicBezTo>
                  <a:cubicBezTo>
                    <a:pt x="33" y="446"/>
                    <a:pt x="32" y="447"/>
                    <a:pt x="32" y="446"/>
                  </a:cubicBezTo>
                  <a:cubicBezTo>
                    <a:pt x="32" y="446"/>
                    <a:pt x="30" y="444"/>
                    <a:pt x="29" y="443"/>
                  </a:cubicBezTo>
                  <a:cubicBezTo>
                    <a:pt x="29" y="443"/>
                    <a:pt x="30" y="442"/>
                    <a:pt x="28" y="442"/>
                  </a:cubicBezTo>
                  <a:cubicBezTo>
                    <a:pt x="27" y="442"/>
                    <a:pt x="27" y="441"/>
                    <a:pt x="27" y="440"/>
                  </a:cubicBezTo>
                  <a:cubicBezTo>
                    <a:pt x="27" y="438"/>
                    <a:pt x="25" y="440"/>
                    <a:pt x="25" y="439"/>
                  </a:cubicBezTo>
                  <a:cubicBezTo>
                    <a:pt x="24" y="438"/>
                    <a:pt x="25" y="437"/>
                    <a:pt x="25" y="436"/>
                  </a:cubicBezTo>
                  <a:cubicBezTo>
                    <a:pt x="24" y="435"/>
                    <a:pt x="22" y="437"/>
                    <a:pt x="22" y="435"/>
                  </a:cubicBezTo>
                  <a:cubicBezTo>
                    <a:pt x="22" y="435"/>
                    <a:pt x="23" y="433"/>
                    <a:pt x="24" y="434"/>
                  </a:cubicBezTo>
                  <a:cubicBezTo>
                    <a:pt x="22" y="430"/>
                    <a:pt x="17" y="431"/>
                    <a:pt x="18" y="427"/>
                  </a:cubicBezTo>
                  <a:cubicBezTo>
                    <a:pt x="12" y="429"/>
                    <a:pt x="15" y="422"/>
                    <a:pt x="9" y="423"/>
                  </a:cubicBezTo>
                  <a:cubicBezTo>
                    <a:pt x="10" y="422"/>
                    <a:pt x="11" y="421"/>
                    <a:pt x="11" y="420"/>
                  </a:cubicBezTo>
                  <a:cubicBezTo>
                    <a:pt x="10" y="418"/>
                    <a:pt x="8" y="419"/>
                    <a:pt x="6" y="419"/>
                  </a:cubicBezTo>
                  <a:cubicBezTo>
                    <a:pt x="7" y="417"/>
                    <a:pt x="4" y="416"/>
                    <a:pt x="4" y="415"/>
                  </a:cubicBezTo>
                  <a:cubicBezTo>
                    <a:pt x="3" y="413"/>
                    <a:pt x="5" y="413"/>
                    <a:pt x="4" y="410"/>
                  </a:cubicBezTo>
                  <a:cubicBezTo>
                    <a:pt x="3" y="410"/>
                    <a:pt x="2" y="411"/>
                    <a:pt x="2" y="409"/>
                  </a:cubicBezTo>
                  <a:cubicBezTo>
                    <a:pt x="2" y="408"/>
                    <a:pt x="1" y="405"/>
                    <a:pt x="0" y="405"/>
                  </a:cubicBezTo>
                  <a:cubicBezTo>
                    <a:pt x="0" y="403"/>
                    <a:pt x="3" y="404"/>
                    <a:pt x="4" y="403"/>
                  </a:cubicBezTo>
                  <a:cubicBezTo>
                    <a:pt x="4" y="403"/>
                    <a:pt x="4" y="399"/>
                    <a:pt x="6" y="400"/>
                  </a:cubicBezTo>
                  <a:cubicBezTo>
                    <a:pt x="6" y="393"/>
                    <a:pt x="6" y="387"/>
                    <a:pt x="6" y="380"/>
                  </a:cubicBezTo>
                  <a:cubicBezTo>
                    <a:pt x="6" y="378"/>
                    <a:pt x="4" y="379"/>
                    <a:pt x="4" y="379"/>
                  </a:cubicBezTo>
                  <a:cubicBezTo>
                    <a:pt x="3" y="378"/>
                    <a:pt x="5" y="377"/>
                    <a:pt x="5" y="376"/>
                  </a:cubicBezTo>
                  <a:cubicBezTo>
                    <a:pt x="5" y="374"/>
                    <a:pt x="3" y="374"/>
                    <a:pt x="4" y="372"/>
                  </a:cubicBezTo>
                  <a:cubicBezTo>
                    <a:pt x="8" y="377"/>
                    <a:pt x="4" y="363"/>
                    <a:pt x="8" y="368"/>
                  </a:cubicBezTo>
                  <a:cubicBezTo>
                    <a:pt x="9" y="367"/>
                    <a:pt x="8" y="363"/>
                    <a:pt x="9" y="361"/>
                  </a:cubicBezTo>
                  <a:cubicBezTo>
                    <a:pt x="10" y="361"/>
                    <a:pt x="12" y="361"/>
                    <a:pt x="12" y="361"/>
                  </a:cubicBezTo>
                  <a:cubicBezTo>
                    <a:pt x="12" y="360"/>
                    <a:pt x="10" y="359"/>
                    <a:pt x="11" y="357"/>
                  </a:cubicBezTo>
                  <a:cubicBezTo>
                    <a:pt x="15" y="356"/>
                    <a:pt x="14" y="350"/>
                    <a:pt x="19" y="349"/>
                  </a:cubicBezTo>
                  <a:cubicBezTo>
                    <a:pt x="19" y="345"/>
                    <a:pt x="23" y="345"/>
                    <a:pt x="22" y="341"/>
                  </a:cubicBezTo>
                  <a:cubicBezTo>
                    <a:pt x="24" y="341"/>
                    <a:pt x="25" y="340"/>
                    <a:pt x="25" y="339"/>
                  </a:cubicBezTo>
                  <a:cubicBezTo>
                    <a:pt x="32" y="338"/>
                    <a:pt x="37" y="336"/>
                    <a:pt x="36" y="327"/>
                  </a:cubicBezTo>
                  <a:cubicBezTo>
                    <a:pt x="41" y="328"/>
                    <a:pt x="37" y="320"/>
                    <a:pt x="41" y="321"/>
                  </a:cubicBezTo>
                  <a:cubicBezTo>
                    <a:pt x="41" y="319"/>
                    <a:pt x="41" y="316"/>
                    <a:pt x="41" y="314"/>
                  </a:cubicBezTo>
                  <a:cubicBezTo>
                    <a:pt x="43" y="314"/>
                    <a:pt x="44" y="312"/>
                    <a:pt x="46" y="313"/>
                  </a:cubicBezTo>
                  <a:cubicBezTo>
                    <a:pt x="48" y="310"/>
                    <a:pt x="50" y="309"/>
                    <a:pt x="52" y="306"/>
                  </a:cubicBezTo>
                  <a:cubicBezTo>
                    <a:pt x="52" y="305"/>
                    <a:pt x="53" y="306"/>
                    <a:pt x="53" y="304"/>
                  </a:cubicBezTo>
                  <a:cubicBezTo>
                    <a:pt x="53" y="303"/>
                    <a:pt x="56" y="303"/>
                    <a:pt x="55" y="301"/>
                  </a:cubicBezTo>
                  <a:cubicBezTo>
                    <a:pt x="61" y="302"/>
                    <a:pt x="61" y="298"/>
                    <a:pt x="66" y="299"/>
                  </a:cubicBezTo>
                  <a:cubicBezTo>
                    <a:pt x="64" y="303"/>
                    <a:pt x="71" y="299"/>
                    <a:pt x="69" y="303"/>
                  </a:cubicBezTo>
                  <a:cubicBezTo>
                    <a:pt x="72" y="301"/>
                    <a:pt x="81" y="305"/>
                    <a:pt x="81" y="300"/>
                  </a:cubicBezTo>
                  <a:cubicBezTo>
                    <a:pt x="87" y="299"/>
                    <a:pt x="92" y="298"/>
                    <a:pt x="94" y="294"/>
                  </a:cubicBezTo>
                  <a:cubicBezTo>
                    <a:pt x="96" y="294"/>
                    <a:pt x="98" y="294"/>
                    <a:pt x="98" y="293"/>
                  </a:cubicBezTo>
                  <a:cubicBezTo>
                    <a:pt x="100" y="293"/>
                    <a:pt x="100" y="294"/>
                    <a:pt x="102" y="294"/>
                  </a:cubicBezTo>
                  <a:cubicBezTo>
                    <a:pt x="105" y="294"/>
                    <a:pt x="107" y="293"/>
                    <a:pt x="109" y="293"/>
                  </a:cubicBezTo>
                  <a:cubicBezTo>
                    <a:pt x="109" y="293"/>
                    <a:pt x="110" y="294"/>
                    <a:pt x="111" y="294"/>
                  </a:cubicBezTo>
                  <a:cubicBezTo>
                    <a:pt x="113" y="294"/>
                    <a:pt x="118" y="296"/>
                    <a:pt x="124" y="295"/>
                  </a:cubicBezTo>
                  <a:cubicBezTo>
                    <a:pt x="126" y="295"/>
                    <a:pt x="129" y="291"/>
                    <a:pt x="132" y="294"/>
                  </a:cubicBezTo>
                  <a:cubicBezTo>
                    <a:pt x="134" y="296"/>
                    <a:pt x="133" y="294"/>
                    <a:pt x="137" y="294"/>
                  </a:cubicBezTo>
                  <a:cubicBezTo>
                    <a:pt x="137" y="295"/>
                    <a:pt x="138" y="295"/>
                    <a:pt x="138" y="296"/>
                  </a:cubicBezTo>
                  <a:cubicBezTo>
                    <a:pt x="138" y="297"/>
                    <a:pt x="135" y="297"/>
                    <a:pt x="135" y="297"/>
                  </a:cubicBezTo>
                  <a:cubicBezTo>
                    <a:pt x="135" y="299"/>
                    <a:pt x="136" y="298"/>
                    <a:pt x="137" y="299"/>
                  </a:cubicBezTo>
                  <a:cubicBezTo>
                    <a:pt x="137" y="300"/>
                    <a:pt x="135" y="300"/>
                    <a:pt x="135" y="300"/>
                  </a:cubicBezTo>
                  <a:cubicBezTo>
                    <a:pt x="136" y="301"/>
                    <a:pt x="137" y="301"/>
                    <a:pt x="137" y="302"/>
                  </a:cubicBezTo>
                  <a:cubicBezTo>
                    <a:pt x="136" y="305"/>
                    <a:pt x="135" y="307"/>
                    <a:pt x="138" y="312"/>
                  </a:cubicBezTo>
                  <a:cubicBezTo>
                    <a:pt x="138" y="314"/>
                    <a:pt x="140" y="310"/>
                    <a:pt x="141" y="313"/>
                  </a:cubicBezTo>
                  <a:cubicBezTo>
                    <a:pt x="141" y="314"/>
                    <a:pt x="143" y="313"/>
                    <a:pt x="144" y="314"/>
                  </a:cubicBezTo>
                  <a:cubicBezTo>
                    <a:pt x="144" y="314"/>
                    <a:pt x="143" y="316"/>
                    <a:pt x="144" y="316"/>
                  </a:cubicBezTo>
                  <a:cubicBezTo>
                    <a:pt x="145" y="317"/>
                    <a:pt x="147" y="315"/>
                    <a:pt x="147" y="317"/>
                  </a:cubicBezTo>
                  <a:cubicBezTo>
                    <a:pt x="151" y="316"/>
                    <a:pt x="154" y="321"/>
                    <a:pt x="155" y="317"/>
                  </a:cubicBezTo>
                  <a:cubicBezTo>
                    <a:pt x="157" y="317"/>
                    <a:pt x="156" y="319"/>
                    <a:pt x="157" y="320"/>
                  </a:cubicBezTo>
                  <a:cubicBezTo>
                    <a:pt x="158" y="321"/>
                    <a:pt x="160" y="320"/>
                    <a:pt x="162" y="321"/>
                  </a:cubicBezTo>
                  <a:cubicBezTo>
                    <a:pt x="163" y="321"/>
                    <a:pt x="163" y="323"/>
                    <a:pt x="164" y="323"/>
                  </a:cubicBezTo>
                  <a:cubicBezTo>
                    <a:pt x="164" y="324"/>
                    <a:pt x="166" y="323"/>
                    <a:pt x="166" y="323"/>
                  </a:cubicBezTo>
                  <a:cubicBezTo>
                    <a:pt x="167" y="325"/>
                    <a:pt x="168" y="324"/>
                    <a:pt x="170" y="325"/>
                  </a:cubicBezTo>
                  <a:cubicBezTo>
                    <a:pt x="170" y="325"/>
                    <a:pt x="170" y="327"/>
                    <a:pt x="171" y="327"/>
                  </a:cubicBezTo>
                  <a:cubicBezTo>
                    <a:pt x="171" y="327"/>
                    <a:pt x="173" y="326"/>
                    <a:pt x="174" y="326"/>
                  </a:cubicBezTo>
                  <a:cubicBezTo>
                    <a:pt x="174" y="326"/>
                    <a:pt x="175" y="327"/>
                    <a:pt x="175" y="327"/>
                  </a:cubicBezTo>
                  <a:cubicBezTo>
                    <a:pt x="176" y="327"/>
                    <a:pt x="177" y="327"/>
                    <a:pt x="178" y="327"/>
                  </a:cubicBezTo>
                  <a:cubicBezTo>
                    <a:pt x="178" y="326"/>
                    <a:pt x="180" y="325"/>
                    <a:pt x="180" y="325"/>
                  </a:cubicBezTo>
                  <a:cubicBezTo>
                    <a:pt x="180" y="325"/>
                    <a:pt x="182" y="324"/>
                    <a:pt x="181" y="323"/>
                  </a:cubicBezTo>
                  <a:cubicBezTo>
                    <a:pt x="178" y="321"/>
                    <a:pt x="185" y="322"/>
                    <a:pt x="185" y="317"/>
                  </a:cubicBezTo>
                  <a:cubicBezTo>
                    <a:pt x="188" y="318"/>
                    <a:pt x="188" y="315"/>
                    <a:pt x="192" y="316"/>
                  </a:cubicBezTo>
                  <a:cubicBezTo>
                    <a:pt x="193" y="316"/>
                    <a:pt x="193" y="317"/>
                    <a:pt x="193" y="317"/>
                  </a:cubicBezTo>
                  <a:cubicBezTo>
                    <a:pt x="194" y="318"/>
                    <a:pt x="196" y="317"/>
                    <a:pt x="198" y="317"/>
                  </a:cubicBezTo>
                  <a:cubicBezTo>
                    <a:pt x="198" y="318"/>
                    <a:pt x="200" y="320"/>
                    <a:pt x="200" y="320"/>
                  </a:cubicBezTo>
                  <a:cubicBezTo>
                    <a:pt x="201" y="320"/>
                    <a:pt x="202" y="318"/>
                    <a:pt x="204" y="319"/>
                  </a:cubicBezTo>
                  <a:cubicBezTo>
                    <a:pt x="204" y="319"/>
                    <a:pt x="204" y="321"/>
                    <a:pt x="204" y="321"/>
                  </a:cubicBezTo>
                  <a:cubicBezTo>
                    <a:pt x="205" y="321"/>
                    <a:pt x="206" y="319"/>
                    <a:pt x="208" y="320"/>
                  </a:cubicBezTo>
                  <a:cubicBezTo>
                    <a:pt x="209" y="321"/>
                    <a:pt x="206" y="321"/>
                    <a:pt x="206" y="321"/>
                  </a:cubicBezTo>
                  <a:cubicBezTo>
                    <a:pt x="207" y="323"/>
                    <a:pt x="214" y="323"/>
                    <a:pt x="218" y="323"/>
                  </a:cubicBezTo>
                  <a:cubicBezTo>
                    <a:pt x="217" y="328"/>
                    <a:pt x="227" y="326"/>
                    <a:pt x="230" y="323"/>
                  </a:cubicBezTo>
                  <a:cubicBezTo>
                    <a:pt x="230" y="324"/>
                    <a:pt x="235" y="322"/>
                    <a:pt x="237" y="323"/>
                  </a:cubicBezTo>
                  <a:cubicBezTo>
                    <a:pt x="238" y="325"/>
                    <a:pt x="237" y="323"/>
                    <a:pt x="239" y="323"/>
                  </a:cubicBezTo>
                  <a:cubicBezTo>
                    <a:pt x="241" y="324"/>
                    <a:pt x="243" y="325"/>
                    <a:pt x="245" y="325"/>
                  </a:cubicBezTo>
                  <a:cubicBezTo>
                    <a:pt x="247" y="324"/>
                    <a:pt x="248" y="322"/>
                    <a:pt x="251" y="322"/>
                  </a:cubicBezTo>
                  <a:cubicBezTo>
                    <a:pt x="252" y="320"/>
                    <a:pt x="251" y="316"/>
                    <a:pt x="254" y="315"/>
                  </a:cubicBezTo>
                  <a:cubicBezTo>
                    <a:pt x="254" y="313"/>
                    <a:pt x="253" y="313"/>
                    <a:pt x="253" y="310"/>
                  </a:cubicBezTo>
                  <a:cubicBezTo>
                    <a:pt x="257" y="311"/>
                    <a:pt x="257" y="303"/>
                    <a:pt x="260" y="307"/>
                  </a:cubicBezTo>
                  <a:cubicBezTo>
                    <a:pt x="261" y="302"/>
                    <a:pt x="259" y="301"/>
                    <a:pt x="255" y="301"/>
                  </a:cubicBezTo>
                  <a:cubicBezTo>
                    <a:pt x="256" y="300"/>
                    <a:pt x="257" y="298"/>
                    <a:pt x="257" y="296"/>
                  </a:cubicBezTo>
                  <a:cubicBezTo>
                    <a:pt x="255" y="293"/>
                    <a:pt x="249" y="295"/>
                    <a:pt x="247" y="292"/>
                  </a:cubicBezTo>
                  <a:cubicBezTo>
                    <a:pt x="245" y="293"/>
                    <a:pt x="241" y="293"/>
                    <a:pt x="240" y="295"/>
                  </a:cubicBezTo>
                  <a:cubicBezTo>
                    <a:pt x="239" y="295"/>
                    <a:pt x="240" y="293"/>
                    <a:pt x="239" y="293"/>
                  </a:cubicBezTo>
                  <a:cubicBezTo>
                    <a:pt x="237" y="292"/>
                    <a:pt x="233" y="294"/>
                    <a:pt x="231" y="293"/>
                  </a:cubicBezTo>
                  <a:cubicBezTo>
                    <a:pt x="230" y="293"/>
                    <a:pt x="230" y="295"/>
                    <a:pt x="227" y="295"/>
                  </a:cubicBezTo>
                  <a:cubicBezTo>
                    <a:pt x="224" y="295"/>
                    <a:pt x="225" y="291"/>
                    <a:pt x="219" y="292"/>
                  </a:cubicBezTo>
                  <a:cubicBezTo>
                    <a:pt x="219" y="289"/>
                    <a:pt x="218" y="289"/>
                    <a:pt x="218" y="287"/>
                  </a:cubicBezTo>
                  <a:cubicBezTo>
                    <a:pt x="216" y="287"/>
                    <a:pt x="216" y="287"/>
                    <a:pt x="215" y="286"/>
                  </a:cubicBezTo>
                  <a:cubicBezTo>
                    <a:pt x="215" y="284"/>
                    <a:pt x="213" y="283"/>
                    <a:pt x="211" y="283"/>
                  </a:cubicBezTo>
                  <a:cubicBezTo>
                    <a:pt x="213" y="280"/>
                    <a:pt x="212" y="273"/>
                    <a:pt x="211" y="270"/>
                  </a:cubicBezTo>
                  <a:cubicBezTo>
                    <a:pt x="208" y="272"/>
                    <a:pt x="204" y="268"/>
                    <a:pt x="204" y="274"/>
                  </a:cubicBezTo>
                  <a:cubicBezTo>
                    <a:pt x="200" y="272"/>
                    <a:pt x="200" y="275"/>
                    <a:pt x="197" y="273"/>
                  </a:cubicBezTo>
                  <a:cubicBezTo>
                    <a:pt x="197" y="274"/>
                    <a:pt x="196" y="275"/>
                    <a:pt x="195" y="275"/>
                  </a:cubicBezTo>
                  <a:cubicBezTo>
                    <a:pt x="196" y="276"/>
                    <a:pt x="197" y="276"/>
                    <a:pt x="198" y="277"/>
                  </a:cubicBezTo>
                  <a:cubicBezTo>
                    <a:pt x="199" y="278"/>
                    <a:pt x="198" y="280"/>
                    <a:pt x="200" y="280"/>
                  </a:cubicBezTo>
                  <a:cubicBezTo>
                    <a:pt x="199" y="284"/>
                    <a:pt x="199" y="282"/>
                    <a:pt x="201" y="284"/>
                  </a:cubicBezTo>
                  <a:cubicBezTo>
                    <a:pt x="202" y="287"/>
                    <a:pt x="200" y="286"/>
                    <a:pt x="199" y="287"/>
                  </a:cubicBezTo>
                  <a:cubicBezTo>
                    <a:pt x="199" y="287"/>
                    <a:pt x="197" y="291"/>
                    <a:pt x="197" y="290"/>
                  </a:cubicBezTo>
                  <a:cubicBezTo>
                    <a:pt x="194" y="288"/>
                    <a:pt x="197" y="293"/>
                    <a:pt x="192" y="293"/>
                  </a:cubicBezTo>
                  <a:cubicBezTo>
                    <a:pt x="191" y="292"/>
                    <a:pt x="191" y="291"/>
                    <a:pt x="190" y="290"/>
                  </a:cubicBezTo>
                  <a:cubicBezTo>
                    <a:pt x="189" y="288"/>
                    <a:pt x="190" y="288"/>
                    <a:pt x="192" y="288"/>
                  </a:cubicBezTo>
                  <a:cubicBezTo>
                    <a:pt x="190" y="286"/>
                    <a:pt x="187" y="285"/>
                    <a:pt x="190" y="282"/>
                  </a:cubicBezTo>
                  <a:cubicBezTo>
                    <a:pt x="188" y="282"/>
                    <a:pt x="186" y="283"/>
                    <a:pt x="185" y="282"/>
                  </a:cubicBezTo>
                  <a:cubicBezTo>
                    <a:pt x="184" y="281"/>
                    <a:pt x="187" y="281"/>
                    <a:pt x="187" y="281"/>
                  </a:cubicBezTo>
                  <a:cubicBezTo>
                    <a:pt x="187" y="281"/>
                    <a:pt x="184" y="278"/>
                    <a:pt x="181" y="276"/>
                  </a:cubicBezTo>
                  <a:cubicBezTo>
                    <a:pt x="182" y="271"/>
                    <a:pt x="179" y="269"/>
                    <a:pt x="179" y="264"/>
                  </a:cubicBezTo>
                  <a:cubicBezTo>
                    <a:pt x="179" y="263"/>
                    <a:pt x="176" y="264"/>
                    <a:pt x="175" y="263"/>
                  </a:cubicBezTo>
                  <a:cubicBezTo>
                    <a:pt x="175" y="263"/>
                    <a:pt x="177" y="261"/>
                    <a:pt x="177" y="261"/>
                  </a:cubicBezTo>
                  <a:cubicBezTo>
                    <a:pt x="174" y="259"/>
                    <a:pt x="174" y="261"/>
                    <a:pt x="172" y="260"/>
                  </a:cubicBezTo>
                  <a:cubicBezTo>
                    <a:pt x="172" y="260"/>
                    <a:pt x="173" y="258"/>
                    <a:pt x="173" y="257"/>
                  </a:cubicBezTo>
                  <a:cubicBezTo>
                    <a:pt x="173" y="256"/>
                    <a:pt x="171" y="259"/>
                    <a:pt x="172" y="259"/>
                  </a:cubicBezTo>
                  <a:cubicBezTo>
                    <a:pt x="171" y="259"/>
                    <a:pt x="171" y="257"/>
                    <a:pt x="171" y="256"/>
                  </a:cubicBezTo>
                  <a:cubicBezTo>
                    <a:pt x="166" y="257"/>
                    <a:pt x="166" y="253"/>
                    <a:pt x="161" y="254"/>
                  </a:cubicBezTo>
                  <a:cubicBezTo>
                    <a:pt x="161" y="252"/>
                    <a:pt x="160" y="252"/>
                    <a:pt x="159" y="252"/>
                  </a:cubicBezTo>
                  <a:cubicBezTo>
                    <a:pt x="159" y="251"/>
                    <a:pt x="159" y="250"/>
                    <a:pt x="159" y="249"/>
                  </a:cubicBezTo>
                  <a:cubicBezTo>
                    <a:pt x="159" y="249"/>
                    <a:pt x="157" y="250"/>
                    <a:pt x="157" y="249"/>
                  </a:cubicBezTo>
                  <a:cubicBezTo>
                    <a:pt x="156" y="249"/>
                    <a:pt x="156" y="244"/>
                    <a:pt x="155" y="246"/>
                  </a:cubicBezTo>
                  <a:cubicBezTo>
                    <a:pt x="155" y="247"/>
                    <a:pt x="154" y="246"/>
                    <a:pt x="153" y="244"/>
                  </a:cubicBezTo>
                  <a:cubicBezTo>
                    <a:pt x="153" y="244"/>
                    <a:pt x="152" y="243"/>
                    <a:pt x="152" y="242"/>
                  </a:cubicBezTo>
                  <a:cubicBezTo>
                    <a:pt x="147" y="242"/>
                    <a:pt x="149" y="243"/>
                    <a:pt x="145" y="242"/>
                  </a:cubicBezTo>
                  <a:cubicBezTo>
                    <a:pt x="144" y="242"/>
                    <a:pt x="144" y="244"/>
                    <a:pt x="142" y="244"/>
                  </a:cubicBezTo>
                  <a:cubicBezTo>
                    <a:pt x="141" y="248"/>
                    <a:pt x="145" y="247"/>
                    <a:pt x="145" y="249"/>
                  </a:cubicBezTo>
                  <a:cubicBezTo>
                    <a:pt x="145" y="250"/>
                    <a:pt x="147" y="252"/>
                    <a:pt x="147" y="253"/>
                  </a:cubicBezTo>
                  <a:cubicBezTo>
                    <a:pt x="148" y="253"/>
                    <a:pt x="148" y="254"/>
                    <a:pt x="150" y="254"/>
                  </a:cubicBezTo>
                  <a:cubicBezTo>
                    <a:pt x="148" y="257"/>
                    <a:pt x="152" y="257"/>
                    <a:pt x="153" y="259"/>
                  </a:cubicBezTo>
                  <a:cubicBezTo>
                    <a:pt x="153" y="259"/>
                    <a:pt x="154" y="263"/>
                    <a:pt x="155" y="262"/>
                  </a:cubicBezTo>
                  <a:cubicBezTo>
                    <a:pt x="157" y="260"/>
                    <a:pt x="155" y="262"/>
                    <a:pt x="157" y="263"/>
                  </a:cubicBezTo>
                  <a:cubicBezTo>
                    <a:pt x="158" y="264"/>
                    <a:pt x="161" y="264"/>
                    <a:pt x="161" y="267"/>
                  </a:cubicBezTo>
                  <a:cubicBezTo>
                    <a:pt x="163" y="266"/>
                    <a:pt x="163" y="268"/>
                    <a:pt x="164" y="268"/>
                  </a:cubicBezTo>
                  <a:cubicBezTo>
                    <a:pt x="164" y="268"/>
                    <a:pt x="165" y="267"/>
                    <a:pt x="165" y="267"/>
                  </a:cubicBezTo>
                  <a:cubicBezTo>
                    <a:pt x="166" y="267"/>
                    <a:pt x="167" y="270"/>
                    <a:pt x="167" y="268"/>
                  </a:cubicBezTo>
                  <a:cubicBezTo>
                    <a:pt x="170" y="268"/>
                    <a:pt x="167" y="273"/>
                    <a:pt x="171" y="272"/>
                  </a:cubicBezTo>
                  <a:cubicBezTo>
                    <a:pt x="171" y="274"/>
                    <a:pt x="166" y="272"/>
                    <a:pt x="164" y="273"/>
                  </a:cubicBezTo>
                  <a:cubicBezTo>
                    <a:pt x="164" y="274"/>
                    <a:pt x="165" y="274"/>
                    <a:pt x="166" y="275"/>
                  </a:cubicBezTo>
                  <a:cubicBezTo>
                    <a:pt x="167" y="277"/>
                    <a:pt x="164" y="281"/>
                    <a:pt x="166" y="281"/>
                  </a:cubicBezTo>
                  <a:cubicBezTo>
                    <a:pt x="165" y="283"/>
                    <a:pt x="162" y="283"/>
                    <a:pt x="160" y="283"/>
                  </a:cubicBezTo>
                  <a:cubicBezTo>
                    <a:pt x="162" y="283"/>
                    <a:pt x="160" y="279"/>
                    <a:pt x="162" y="279"/>
                  </a:cubicBezTo>
                  <a:cubicBezTo>
                    <a:pt x="161" y="278"/>
                    <a:pt x="162" y="275"/>
                    <a:pt x="160" y="275"/>
                  </a:cubicBezTo>
                  <a:cubicBezTo>
                    <a:pt x="158" y="275"/>
                    <a:pt x="161" y="273"/>
                    <a:pt x="158" y="272"/>
                  </a:cubicBezTo>
                  <a:cubicBezTo>
                    <a:pt x="156" y="271"/>
                    <a:pt x="154" y="271"/>
                    <a:pt x="154" y="268"/>
                  </a:cubicBezTo>
                  <a:cubicBezTo>
                    <a:pt x="149" y="269"/>
                    <a:pt x="149" y="266"/>
                    <a:pt x="145" y="266"/>
                  </a:cubicBezTo>
                  <a:cubicBezTo>
                    <a:pt x="144" y="263"/>
                    <a:pt x="142" y="261"/>
                    <a:pt x="140" y="259"/>
                  </a:cubicBezTo>
                  <a:cubicBezTo>
                    <a:pt x="140" y="258"/>
                    <a:pt x="139" y="259"/>
                    <a:pt x="139" y="257"/>
                  </a:cubicBezTo>
                  <a:cubicBezTo>
                    <a:pt x="139" y="256"/>
                    <a:pt x="137" y="257"/>
                    <a:pt x="137" y="256"/>
                  </a:cubicBezTo>
                  <a:cubicBezTo>
                    <a:pt x="136" y="256"/>
                    <a:pt x="137" y="254"/>
                    <a:pt x="137" y="254"/>
                  </a:cubicBezTo>
                  <a:cubicBezTo>
                    <a:pt x="135" y="253"/>
                    <a:pt x="133" y="255"/>
                    <a:pt x="132" y="254"/>
                  </a:cubicBezTo>
                  <a:cubicBezTo>
                    <a:pt x="131" y="253"/>
                    <a:pt x="134" y="252"/>
                    <a:pt x="134" y="253"/>
                  </a:cubicBezTo>
                  <a:cubicBezTo>
                    <a:pt x="133" y="250"/>
                    <a:pt x="126" y="250"/>
                    <a:pt x="122" y="252"/>
                  </a:cubicBezTo>
                  <a:cubicBezTo>
                    <a:pt x="122" y="252"/>
                    <a:pt x="125" y="253"/>
                    <a:pt x="125" y="253"/>
                  </a:cubicBezTo>
                  <a:cubicBezTo>
                    <a:pt x="124" y="254"/>
                    <a:pt x="123" y="253"/>
                    <a:pt x="121" y="254"/>
                  </a:cubicBezTo>
                  <a:cubicBezTo>
                    <a:pt x="119" y="255"/>
                    <a:pt x="119" y="259"/>
                    <a:pt x="117" y="259"/>
                  </a:cubicBezTo>
                  <a:cubicBezTo>
                    <a:pt x="112" y="258"/>
                    <a:pt x="111" y="254"/>
                    <a:pt x="105" y="255"/>
                  </a:cubicBezTo>
                  <a:cubicBezTo>
                    <a:pt x="103" y="256"/>
                    <a:pt x="104" y="259"/>
                    <a:pt x="100" y="257"/>
                  </a:cubicBezTo>
                  <a:cubicBezTo>
                    <a:pt x="100" y="260"/>
                    <a:pt x="100" y="263"/>
                    <a:pt x="100" y="266"/>
                  </a:cubicBezTo>
                  <a:cubicBezTo>
                    <a:pt x="96" y="267"/>
                    <a:pt x="89" y="266"/>
                    <a:pt x="91" y="273"/>
                  </a:cubicBezTo>
                  <a:cubicBezTo>
                    <a:pt x="83" y="271"/>
                    <a:pt x="89" y="277"/>
                    <a:pt x="82" y="277"/>
                  </a:cubicBezTo>
                  <a:cubicBezTo>
                    <a:pt x="82" y="279"/>
                    <a:pt x="86" y="282"/>
                    <a:pt x="84" y="282"/>
                  </a:cubicBezTo>
                  <a:cubicBezTo>
                    <a:pt x="83" y="286"/>
                    <a:pt x="81" y="282"/>
                    <a:pt x="79" y="286"/>
                  </a:cubicBezTo>
                  <a:cubicBezTo>
                    <a:pt x="79" y="287"/>
                    <a:pt x="79" y="288"/>
                    <a:pt x="80" y="288"/>
                  </a:cubicBezTo>
                  <a:cubicBezTo>
                    <a:pt x="80" y="291"/>
                    <a:pt x="76" y="289"/>
                    <a:pt x="74" y="289"/>
                  </a:cubicBezTo>
                  <a:cubicBezTo>
                    <a:pt x="73" y="289"/>
                    <a:pt x="73" y="292"/>
                    <a:pt x="72" y="293"/>
                  </a:cubicBezTo>
                  <a:cubicBezTo>
                    <a:pt x="68" y="295"/>
                    <a:pt x="62" y="292"/>
                    <a:pt x="59" y="296"/>
                  </a:cubicBezTo>
                  <a:cubicBezTo>
                    <a:pt x="57" y="295"/>
                    <a:pt x="57" y="293"/>
                    <a:pt x="55" y="292"/>
                  </a:cubicBezTo>
                  <a:cubicBezTo>
                    <a:pt x="50" y="291"/>
                    <a:pt x="44" y="293"/>
                    <a:pt x="42" y="292"/>
                  </a:cubicBezTo>
                  <a:cubicBezTo>
                    <a:pt x="43" y="287"/>
                    <a:pt x="45" y="282"/>
                    <a:pt x="41" y="280"/>
                  </a:cubicBezTo>
                  <a:cubicBezTo>
                    <a:pt x="40" y="278"/>
                    <a:pt x="43" y="277"/>
                    <a:pt x="44" y="275"/>
                  </a:cubicBezTo>
                  <a:cubicBezTo>
                    <a:pt x="44" y="272"/>
                    <a:pt x="42" y="268"/>
                    <a:pt x="45" y="266"/>
                  </a:cubicBezTo>
                  <a:cubicBezTo>
                    <a:pt x="44" y="263"/>
                    <a:pt x="44" y="259"/>
                    <a:pt x="41" y="259"/>
                  </a:cubicBezTo>
                  <a:cubicBezTo>
                    <a:pt x="42" y="257"/>
                    <a:pt x="44" y="257"/>
                    <a:pt x="44" y="255"/>
                  </a:cubicBezTo>
                  <a:cubicBezTo>
                    <a:pt x="47" y="256"/>
                    <a:pt x="54" y="253"/>
                    <a:pt x="53" y="257"/>
                  </a:cubicBezTo>
                  <a:cubicBezTo>
                    <a:pt x="56" y="255"/>
                    <a:pt x="67" y="260"/>
                    <a:pt x="69" y="257"/>
                  </a:cubicBezTo>
                  <a:cubicBezTo>
                    <a:pt x="70" y="256"/>
                    <a:pt x="70" y="257"/>
                    <a:pt x="72" y="257"/>
                  </a:cubicBezTo>
                  <a:cubicBezTo>
                    <a:pt x="71" y="257"/>
                    <a:pt x="72" y="256"/>
                    <a:pt x="73" y="256"/>
                  </a:cubicBezTo>
                  <a:cubicBezTo>
                    <a:pt x="73" y="256"/>
                    <a:pt x="73" y="257"/>
                    <a:pt x="73" y="257"/>
                  </a:cubicBezTo>
                  <a:cubicBezTo>
                    <a:pt x="76" y="256"/>
                    <a:pt x="78" y="255"/>
                    <a:pt x="79" y="252"/>
                  </a:cubicBezTo>
                  <a:cubicBezTo>
                    <a:pt x="79" y="250"/>
                    <a:pt x="82" y="244"/>
                    <a:pt x="79" y="241"/>
                  </a:cubicBezTo>
                  <a:cubicBezTo>
                    <a:pt x="77" y="239"/>
                    <a:pt x="80" y="239"/>
                    <a:pt x="78" y="236"/>
                  </a:cubicBezTo>
                  <a:cubicBezTo>
                    <a:pt x="77" y="235"/>
                    <a:pt x="76" y="235"/>
                    <a:pt x="74" y="235"/>
                  </a:cubicBezTo>
                  <a:cubicBezTo>
                    <a:pt x="75" y="234"/>
                    <a:pt x="75" y="233"/>
                    <a:pt x="75" y="231"/>
                  </a:cubicBezTo>
                  <a:cubicBezTo>
                    <a:pt x="74" y="231"/>
                    <a:pt x="73" y="233"/>
                    <a:pt x="73" y="233"/>
                  </a:cubicBezTo>
                  <a:cubicBezTo>
                    <a:pt x="71" y="232"/>
                    <a:pt x="73" y="231"/>
                    <a:pt x="72" y="230"/>
                  </a:cubicBezTo>
                  <a:cubicBezTo>
                    <a:pt x="71" y="230"/>
                    <a:pt x="67" y="230"/>
                    <a:pt x="66" y="229"/>
                  </a:cubicBezTo>
                  <a:cubicBezTo>
                    <a:pt x="65" y="229"/>
                    <a:pt x="66" y="228"/>
                    <a:pt x="65" y="228"/>
                  </a:cubicBezTo>
                  <a:cubicBezTo>
                    <a:pt x="63" y="228"/>
                    <a:pt x="63" y="228"/>
                    <a:pt x="62" y="227"/>
                  </a:cubicBezTo>
                  <a:cubicBezTo>
                    <a:pt x="61" y="223"/>
                    <a:pt x="65" y="226"/>
                    <a:pt x="65" y="226"/>
                  </a:cubicBezTo>
                  <a:cubicBezTo>
                    <a:pt x="68" y="224"/>
                    <a:pt x="71" y="222"/>
                    <a:pt x="78" y="223"/>
                  </a:cubicBezTo>
                  <a:cubicBezTo>
                    <a:pt x="78" y="221"/>
                    <a:pt x="77" y="221"/>
                    <a:pt x="75" y="221"/>
                  </a:cubicBezTo>
                  <a:cubicBezTo>
                    <a:pt x="76" y="218"/>
                    <a:pt x="80" y="221"/>
                    <a:pt x="82" y="221"/>
                  </a:cubicBezTo>
                  <a:cubicBezTo>
                    <a:pt x="83" y="221"/>
                    <a:pt x="86" y="218"/>
                    <a:pt x="86" y="221"/>
                  </a:cubicBezTo>
                  <a:cubicBezTo>
                    <a:pt x="88" y="219"/>
                    <a:pt x="89" y="215"/>
                    <a:pt x="93" y="215"/>
                  </a:cubicBezTo>
                  <a:cubicBezTo>
                    <a:pt x="91" y="211"/>
                    <a:pt x="96" y="213"/>
                    <a:pt x="95" y="209"/>
                  </a:cubicBezTo>
                  <a:cubicBezTo>
                    <a:pt x="98" y="209"/>
                    <a:pt x="100" y="209"/>
                    <a:pt x="102" y="209"/>
                  </a:cubicBezTo>
                  <a:cubicBezTo>
                    <a:pt x="102" y="208"/>
                    <a:pt x="101" y="208"/>
                    <a:pt x="100" y="208"/>
                  </a:cubicBezTo>
                  <a:cubicBezTo>
                    <a:pt x="101" y="206"/>
                    <a:pt x="104" y="207"/>
                    <a:pt x="102" y="203"/>
                  </a:cubicBezTo>
                  <a:cubicBezTo>
                    <a:pt x="106" y="203"/>
                    <a:pt x="105" y="205"/>
                    <a:pt x="107" y="203"/>
                  </a:cubicBezTo>
                  <a:cubicBezTo>
                    <a:pt x="104" y="197"/>
                    <a:pt x="109" y="200"/>
                    <a:pt x="109" y="194"/>
                  </a:cubicBezTo>
                  <a:cubicBezTo>
                    <a:pt x="111" y="194"/>
                    <a:pt x="113" y="194"/>
                    <a:pt x="114" y="194"/>
                  </a:cubicBezTo>
                  <a:cubicBezTo>
                    <a:pt x="116" y="193"/>
                    <a:pt x="116" y="192"/>
                    <a:pt x="117" y="191"/>
                  </a:cubicBezTo>
                  <a:cubicBezTo>
                    <a:pt x="118" y="191"/>
                    <a:pt x="117" y="193"/>
                    <a:pt x="118" y="193"/>
                  </a:cubicBezTo>
                  <a:cubicBezTo>
                    <a:pt x="119" y="193"/>
                    <a:pt x="119" y="191"/>
                    <a:pt x="119" y="191"/>
                  </a:cubicBezTo>
                  <a:cubicBezTo>
                    <a:pt x="120" y="191"/>
                    <a:pt x="122" y="192"/>
                    <a:pt x="124" y="191"/>
                  </a:cubicBezTo>
                  <a:cubicBezTo>
                    <a:pt x="125" y="191"/>
                    <a:pt x="126" y="188"/>
                    <a:pt x="128" y="189"/>
                  </a:cubicBezTo>
                  <a:cubicBezTo>
                    <a:pt x="128" y="186"/>
                    <a:pt x="124" y="187"/>
                    <a:pt x="125" y="183"/>
                  </a:cubicBezTo>
                  <a:cubicBezTo>
                    <a:pt x="128" y="183"/>
                    <a:pt x="126" y="182"/>
                    <a:pt x="126" y="177"/>
                  </a:cubicBezTo>
                  <a:cubicBezTo>
                    <a:pt x="126" y="174"/>
                    <a:pt x="128" y="172"/>
                    <a:pt x="127" y="169"/>
                  </a:cubicBezTo>
                  <a:cubicBezTo>
                    <a:pt x="129" y="169"/>
                    <a:pt x="130" y="169"/>
                    <a:pt x="132" y="169"/>
                  </a:cubicBezTo>
                  <a:cubicBezTo>
                    <a:pt x="135" y="169"/>
                    <a:pt x="129" y="166"/>
                    <a:pt x="134" y="167"/>
                  </a:cubicBezTo>
                  <a:cubicBezTo>
                    <a:pt x="134" y="168"/>
                    <a:pt x="136" y="168"/>
                    <a:pt x="137" y="168"/>
                  </a:cubicBezTo>
                  <a:cubicBezTo>
                    <a:pt x="135" y="171"/>
                    <a:pt x="135" y="168"/>
                    <a:pt x="135" y="171"/>
                  </a:cubicBezTo>
                  <a:cubicBezTo>
                    <a:pt x="136" y="174"/>
                    <a:pt x="135" y="175"/>
                    <a:pt x="138" y="175"/>
                  </a:cubicBezTo>
                  <a:cubicBezTo>
                    <a:pt x="138" y="177"/>
                    <a:pt x="138" y="178"/>
                    <a:pt x="137" y="179"/>
                  </a:cubicBezTo>
                  <a:cubicBezTo>
                    <a:pt x="136" y="181"/>
                    <a:pt x="142" y="177"/>
                    <a:pt x="144" y="180"/>
                  </a:cubicBezTo>
                  <a:cubicBezTo>
                    <a:pt x="143" y="183"/>
                    <a:pt x="136" y="180"/>
                    <a:pt x="135" y="184"/>
                  </a:cubicBezTo>
                  <a:cubicBezTo>
                    <a:pt x="134" y="187"/>
                    <a:pt x="138" y="187"/>
                    <a:pt x="139" y="188"/>
                  </a:cubicBezTo>
                  <a:cubicBezTo>
                    <a:pt x="140" y="189"/>
                    <a:pt x="140" y="191"/>
                    <a:pt x="142" y="190"/>
                  </a:cubicBezTo>
                  <a:cubicBezTo>
                    <a:pt x="141" y="188"/>
                    <a:pt x="138" y="188"/>
                    <a:pt x="144" y="188"/>
                  </a:cubicBezTo>
                  <a:cubicBezTo>
                    <a:pt x="145" y="188"/>
                    <a:pt x="147" y="188"/>
                    <a:pt x="148" y="188"/>
                  </a:cubicBezTo>
                  <a:cubicBezTo>
                    <a:pt x="150" y="188"/>
                    <a:pt x="151" y="189"/>
                    <a:pt x="153" y="189"/>
                  </a:cubicBezTo>
                  <a:cubicBezTo>
                    <a:pt x="156" y="189"/>
                    <a:pt x="157" y="187"/>
                    <a:pt x="160" y="188"/>
                  </a:cubicBezTo>
                  <a:cubicBezTo>
                    <a:pt x="160" y="188"/>
                    <a:pt x="164" y="190"/>
                    <a:pt x="166" y="188"/>
                  </a:cubicBezTo>
                  <a:cubicBezTo>
                    <a:pt x="166" y="188"/>
                    <a:pt x="166" y="187"/>
                    <a:pt x="166" y="187"/>
                  </a:cubicBezTo>
                  <a:cubicBezTo>
                    <a:pt x="169" y="186"/>
                    <a:pt x="173" y="187"/>
                    <a:pt x="174" y="184"/>
                  </a:cubicBezTo>
                  <a:cubicBezTo>
                    <a:pt x="179" y="189"/>
                    <a:pt x="182" y="180"/>
                    <a:pt x="185" y="183"/>
                  </a:cubicBezTo>
                  <a:cubicBezTo>
                    <a:pt x="185" y="182"/>
                    <a:pt x="185" y="180"/>
                    <a:pt x="185" y="179"/>
                  </a:cubicBezTo>
                  <a:cubicBezTo>
                    <a:pt x="187" y="179"/>
                    <a:pt x="187" y="178"/>
                    <a:pt x="187" y="176"/>
                  </a:cubicBezTo>
                  <a:cubicBezTo>
                    <a:pt x="187" y="176"/>
                    <a:pt x="188" y="173"/>
                    <a:pt x="188" y="173"/>
                  </a:cubicBezTo>
                  <a:cubicBezTo>
                    <a:pt x="190" y="172"/>
                    <a:pt x="188" y="172"/>
                    <a:pt x="188" y="169"/>
                  </a:cubicBezTo>
                  <a:cubicBezTo>
                    <a:pt x="191" y="169"/>
                    <a:pt x="193" y="169"/>
                    <a:pt x="193" y="167"/>
                  </a:cubicBezTo>
                  <a:cubicBezTo>
                    <a:pt x="194" y="167"/>
                    <a:pt x="194" y="168"/>
                    <a:pt x="194" y="169"/>
                  </a:cubicBezTo>
                  <a:cubicBezTo>
                    <a:pt x="195" y="168"/>
                    <a:pt x="197" y="168"/>
                    <a:pt x="199" y="168"/>
                  </a:cubicBezTo>
                  <a:cubicBezTo>
                    <a:pt x="200" y="168"/>
                    <a:pt x="200" y="166"/>
                    <a:pt x="201" y="166"/>
                  </a:cubicBezTo>
                  <a:cubicBezTo>
                    <a:pt x="202" y="163"/>
                    <a:pt x="201" y="161"/>
                    <a:pt x="199" y="161"/>
                  </a:cubicBezTo>
                  <a:cubicBezTo>
                    <a:pt x="200" y="160"/>
                    <a:pt x="200" y="158"/>
                    <a:pt x="200" y="156"/>
                  </a:cubicBezTo>
                  <a:cubicBezTo>
                    <a:pt x="203" y="157"/>
                    <a:pt x="204" y="156"/>
                    <a:pt x="204" y="154"/>
                  </a:cubicBezTo>
                  <a:cubicBezTo>
                    <a:pt x="207" y="157"/>
                    <a:pt x="207" y="152"/>
                    <a:pt x="212" y="154"/>
                  </a:cubicBezTo>
                  <a:cubicBezTo>
                    <a:pt x="212" y="154"/>
                    <a:pt x="213" y="155"/>
                    <a:pt x="213" y="155"/>
                  </a:cubicBezTo>
                  <a:cubicBezTo>
                    <a:pt x="214" y="155"/>
                    <a:pt x="214" y="154"/>
                    <a:pt x="215" y="154"/>
                  </a:cubicBezTo>
                  <a:cubicBezTo>
                    <a:pt x="216" y="154"/>
                    <a:pt x="218" y="155"/>
                    <a:pt x="218" y="155"/>
                  </a:cubicBezTo>
                  <a:cubicBezTo>
                    <a:pt x="219" y="155"/>
                    <a:pt x="218" y="153"/>
                    <a:pt x="219" y="153"/>
                  </a:cubicBezTo>
                  <a:cubicBezTo>
                    <a:pt x="220" y="152"/>
                    <a:pt x="221" y="153"/>
                    <a:pt x="221" y="153"/>
                  </a:cubicBezTo>
                  <a:cubicBezTo>
                    <a:pt x="223" y="151"/>
                    <a:pt x="223" y="149"/>
                    <a:pt x="226" y="150"/>
                  </a:cubicBezTo>
                  <a:cubicBezTo>
                    <a:pt x="224" y="149"/>
                    <a:pt x="226" y="144"/>
                    <a:pt x="222" y="144"/>
                  </a:cubicBezTo>
                  <a:cubicBezTo>
                    <a:pt x="220" y="143"/>
                    <a:pt x="221" y="147"/>
                    <a:pt x="220" y="147"/>
                  </a:cubicBezTo>
                  <a:cubicBezTo>
                    <a:pt x="219" y="147"/>
                    <a:pt x="219" y="145"/>
                    <a:pt x="218" y="146"/>
                  </a:cubicBezTo>
                  <a:cubicBezTo>
                    <a:pt x="217" y="146"/>
                    <a:pt x="216" y="147"/>
                    <a:pt x="217" y="147"/>
                  </a:cubicBezTo>
                  <a:cubicBezTo>
                    <a:pt x="216" y="147"/>
                    <a:pt x="215" y="145"/>
                    <a:pt x="214" y="146"/>
                  </a:cubicBezTo>
                  <a:cubicBezTo>
                    <a:pt x="212" y="146"/>
                    <a:pt x="211" y="148"/>
                    <a:pt x="208" y="147"/>
                  </a:cubicBezTo>
                  <a:cubicBezTo>
                    <a:pt x="207" y="147"/>
                    <a:pt x="207" y="148"/>
                    <a:pt x="207" y="149"/>
                  </a:cubicBezTo>
                  <a:cubicBezTo>
                    <a:pt x="202" y="148"/>
                    <a:pt x="197" y="149"/>
                    <a:pt x="193" y="148"/>
                  </a:cubicBezTo>
                  <a:cubicBezTo>
                    <a:pt x="193" y="148"/>
                    <a:pt x="193" y="146"/>
                    <a:pt x="193" y="146"/>
                  </a:cubicBezTo>
                  <a:cubicBezTo>
                    <a:pt x="192" y="145"/>
                    <a:pt x="189" y="146"/>
                    <a:pt x="188" y="144"/>
                  </a:cubicBezTo>
                  <a:cubicBezTo>
                    <a:pt x="191" y="138"/>
                    <a:pt x="189" y="134"/>
                    <a:pt x="188" y="127"/>
                  </a:cubicBezTo>
                  <a:cubicBezTo>
                    <a:pt x="191" y="126"/>
                    <a:pt x="196" y="122"/>
                    <a:pt x="198" y="124"/>
                  </a:cubicBezTo>
                  <a:cubicBezTo>
                    <a:pt x="200" y="123"/>
                    <a:pt x="197" y="123"/>
                    <a:pt x="199" y="120"/>
                  </a:cubicBezTo>
                  <a:cubicBezTo>
                    <a:pt x="203" y="120"/>
                    <a:pt x="203" y="113"/>
                    <a:pt x="204" y="111"/>
                  </a:cubicBezTo>
                  <a:cubicBezTo>
                    <a:pt x="204" y="111"/>
                    <a:pt x="206" y="112"/>
                    <a:pt x="206" y="111"/>
                  </a:cubicBezTo>
                  <a:cubicBezTo>
                    <a:pt x="206" y="109"/>
                    <a:pt x="202" y="108"/>
                    <a:pt x="204" y="106"/>
                  </a:cubicBezTo>
                  <a:cubicBezTo>
                    <a:pt x="202" y="107"/>
                    <a:pt x="199" y="105"/>
                    <a:pt x="197" y="106"/>
                  </a:cubicBezTo>
                  <a:cubicBezTo>
                    <a:pt x="194" y="106"/>
                    <a:pt x="191" y="108"/>
                    <a:pt x="188" y="108"/>
                  </a:cubicBezTo>
                  <a:cubicBezTo>
                    <a:pt x="187" y="106"/>
                    <a:pt x="186" y="115"/>
                    <a:pt x="187" y="113"/>
                  </a:cubicBezTo>
                  <a:cubicBezTo>
                    <a:pt x="186" y="115"/>
                    <a:pt x="185" y="112"/>
                    <a:pt x="185" y="113"/>
                  </a:cubicBezTo>
                  <a:cubicBezTo>
                    <a:pt x="184" y="114"/>
                    <a:pt x="185" y="116"/>
                    <a:pt x="185" y="117"/>
                  </a:cubicBezTo>
                  <a:cubicBezTo>
                    <a:pt x="185" y="118"/>
                    <a:pt x="182" y="120"/>
                    <a:pt x="180" y="122"/>
                  </a:cubicBezTo>
                  <a:cubicBezTo>
                    <a:pt x="177" y="126"/>
                    <a:pt x="177" y="128"/>
                    <a:pt x="172" y="128"/>
                  </a:cubicBezTo>
                  <a:cubicBezTo>
                    <a:pt x="172" y="130"/>
                    <a:pt x="174" y="131"/>
                    <a:pt x="172" y="131"/>
                  </a:cubicBezTo>
                  <a:cubicBezTo>
                    <a:pt x="170" y="132"/>
                    <a:pt x="172" y="133"/>
                    <a:pt x="171" y="134"/>
                  </a:cubicBezTo>
                  <a:cubicBezTo>
                    <a:pt x="170" y="134"/>
                    <a:pt x="169" y="133"/>
                    <a:pt x="168" y="134"/>
                  </a:cubicBezTo>
                  <a:cubicBezTo>
                    <a:pt x="168" y="134"/>
                    <a:pt x="169" y="136"/>
                    <a:pt x="168" y="136"/>
                  </a:cubicBezTo>
                  <a:cubicBezTo>
                    <a:pt x="168" y="136"/>
                    <a:pt x="167" y="136"/>
                    <a:pt x="167" y="136"/>
                  </a:cubicBezTo>
                  <a:cubicBezTo>
                    <a:pt x="166" y="138"/>
                    <a:pt x="168" y="141"/>
                    <a:pt x="166" y="141"/>
                  </a:cubicBezTo>
                  <a:cubicBezTo>
                    <a:pt x="167" y="142"/>
                    <a:pt x="169" y="143"/>
                    <a:pt x="167" y="143"/>
                  </a:cubicBezTo>
                  <a:cubicBezTo>
                    <a:pt x="169" y="145"/>
                    <a:pt x="170" y="147"/>
                    <a:pt x="173" y="147"/>
                  </a:cubicBezTo>
                  <a:cubicBezTo>
                    <a:pt x="173" y="149"/>
                    <a:pt x="174" y="150"/>
                    <a:pt x="175" y="150"/>
                  </a:cubicBezTo>
                  <a:cubicBezTo>
                    <a:pt x="175" y="151"/>
                    <a:pt x="174" y="151"/>
                    <a:pt x="173" y="153"/>
                  </a:cubicBezTo>
                  <a:cubicBezTo>
                    <a:pt x="172" y="154"/>
                    <a:pt x="173" y="155"/>
                    <a:pt x="172" y="156"/>
                  </a:cubicBezTo>
                  <a:cubicBezTo>
                    <a:pt x="171" y="157"/>
                    <a:pt x="169" y="157"/>
                    <a:pt x="167" y="157"/>
                  </a:cubicBezTo>
                  <a:cubicBezTo>
                    <a:pt x="167" y="162"/>
                    <a:pt x="163" y="164"/>
                    <a:pt x="164" y="170"/>
                  </a:cubicBezTo>
                  <a:cubicBezTo>
                    <a:pt x="159" y="169"/>
                    <a:pt x="160" y="176"/>
                    <a:pt x="157" y="176"/>
                  </a:cubicBezTo>
                  <a:cubicBezTo>
                    <a:pt x="156" y="176"/>
                    <a:pt x="156" y="176"/>
                    <a:pt x="155" y="176"/>
                  </a:cubicBezTo>
                  <a:cubicBezTo>
                    <a:pt x="154" y="177"/>
                    <a:pt x="155" y="178"/>
                    <a:pt x="154" y="179"/>
                  </a:cubicBezTo>
                  <a:cubicBezTo>
                    <a:pt x="152" y="179"/>
                    <a:pt x="150" y="177"/>
                    <a:pt x="148" y="180"/>
                  </a:cubicBezTo>
                  <a:cubicBezTo>
                    <a:pt x="146" y="180"/>
                    <a:pt x="148" y="175"/>
                    <a:pt x="147" y="173"/>
                  </a:cubicBezTo>
                  <a:cubicBezTo>
                    <a:pt x="146" y="172"/>
                    <a:pt x="146" y="169"/>
                    <a:pt x="145" y="169"/>
                  </a:cubicBezTo>
                  <a:cubicBezTo>
                    <a:pt x="142" y="169"/>
                    <a:pt x="146" y="166"/>
                    <a:pt x="141" y="166"/>
                  </a:cubicBezTo>
                  <a:cubicBezTo>
                    <a:pt x="143" y="163"/>
                    <a:pt x="139" y="162"/>
                    <a:pt x="139" y="161"/>
                  </a:cubicBezTo>
                  <a:cubicBezTo>
                    <a:pt x="139" y="160"/>
                    <a:pt x="140" y="160"/>
                    <a:pt x="140" y="158"/>
                  </a:cubicBezTo>
                  <a:cubicBezTo>
                    <a:pt x="140" y="155"/>
                    <a:pt x="137" y="154"/>
                    <a:pt x="134" y="151"/>
                  </a:cubicBezTo>
                  <a:cubicBezTo>
                    <a:pt x="131" y="153"/>
                    <a:pt x="132" y="158"/>
                    <a:pt x="126" y="157"/>
                  </a:cubicBezTo>
                  <a:cubicBezTo>
                    <a:pt x="126" y="158"/>
                    <a:pt x="127" y="158"/>
                    <a:pt x="128" y="158"/>
                  </a:cubicBezTo>
                  <a:cubicBezTo>
                    <a:pt x="128" y="160"/>
                    <a:pt x="127" y="159"/>
                    <a:pt x="126" y="160"/>
                  </a:cubicBezTo>
                  <a:cubicBezTo>
                    <a:pt x="124" y="160"/>
                    <a:pt x="125" y="164"/>
                    <a:pt x="122" y="163"/>
                  </a:cubicBezTo>
                  <a:cubicBezTo>
                    <a:pt x="117" y="164"/>
                    <a:pt x="119" y="158"/>
                    <a:pt x="113" y="160"/>
                  </a:cubicBezTo>
                  <a:cubicBezTo>
                    <a:pt x="113" y="159"/>
                    <a:pt x="114" y="159"/>
                    <a:pt x="115" y="158"/>
                  </a:cubicBezTo>
                  <a:cubicBezTo>
                    <a:pt x="117" y="155"/>
                    <a:pt x="112" y="153"/>
                    <a:pt x="115" y="151"/>
                  </a:cubicBezTo>
                  <a:cubicBezTo>
                    <a:pt x="115" y="150"/>
                    <a:pt x="113" y="150"/>
                    <a:pt x="112" y="149"/>
                  </a:cubicBezTo>
                  <a:cubicBezTo>
                    <a:pt x="111" y="148"/>
                    <a:pt x="113" y="147"/>
                    <a:pt x="113" y="147"/>
                  </a:cubicBezTo>
                  <a:cubicBezTo>
                    <a:pt x="113" y="145"/>
                    <a:pt x="111" y="145"/>
                    <a:pt x="111" y="144"/>
                  </a:cubicBezTo>
                  <a:cubicBezTo>
                    <a:pt x="111" y="143"/>
                    <a:pt x="112" y="136"/>
                    <a:pt x="111" y="141"/>
                  </a:cubicBezTo>
                  <a:cubicBezTo>
                    <a:pt x="109" y="140"/>
                    <a:pt x="110" y="138"/>
                    <a:pt x="112" y="138"/>
                  </a:cubicBezTo>
                  <a:cubicBezTo>
                    <a:pt x="110" y="134"/>
                    <a:pt x="116" y="133"/>
                    <a:pt x="113" y="133"/>
                  </a:cubicBezTo>
                  <a:cubicBezTo>
                    <a:pt x="113" y="131"/>
                    <a:pt x="116" y="132"/>
                    <a:pt x="117" y="130"/>
                  </a:cubicBezTo>
                  <a:cubicBezTo>
                    <a:pt x="117" y="129"/>
                    <a:pt x="118" y="130"/>
                    <a:pt x="118" y="130"/>
                  </a:cubicBezTo>
                  <a:cubicBezTo>
                    <a:pt x="119" y="130"/>
                    <a:pt x="119" y="128"/>
                    <a:pt x="120" y="128"/>
                  </a:cubicBezTo>
                  <a:cubicBezTo>
                    <a:pt x="121" y="128"/>
                    <a:pt x="121" y="126"/>
                    <a:pt x="121" y="124"/>
                  </a:cubicBezTo>
                  <a:cubicBezTo>
                    <a:pt x="124" y="125"/>
                    <a:pt x="125" y="124"/>
                    <a:pt x="125" y="122"/>
                  </a:cubicBezTo>
                  <a:cubicBezTo>
                    <a:pt x="128" y="121"/>
                    <a:pt x="126" y="126"/>
                    <a:pt x="131" y="124"/>
                  </a:cubicBezTo>
                  <a:cubicBezTo>
                    <a:pt x="131" y="123"/>
                    <a:pt x="129" y="123"/>
                    <a:pt x="128" y="123"/>
                  </a:cubicBezTo>
                  <a:cubicBezTo>
                    <a:pt x="132" y="120"/>
                    <a:pt x="135" y="122"/>
                    <a:pt x="138" y="118"/>
                  </a:cubicBezTo>
                  <a:cubicBezTo>
                    <a:pt x="138" y="118"/>
                    <a:pt x="137" y="117"/>
                    <a:pt x="138" y="116"/>
                  </a:cubicBezTo>
                  <a:cubicBezTo>
                    <a:pt x="138" y="116"/>
                    <a:pt x="140" y="117"/>
                    <a:pt x="140" y="116"/>
                  </a:cubicBezTo>
                  <a:cubicBezTo>
                    <a:pt x="141" y="115"/>
                    <a:pt x="140" y="113"/>
                    <a:pt x="140" y="113"/>
                  </a:cubicBezTo>
                  <a:cubicBezTo>
                    <a:pt x="140" y="112"/>
                    <a:pt x="143" y="111"/>
                    <a:pt x="144" y="110"/>
                  </a:cubicBezTo>
                  <a:cubicBezTo>
                    <a:pt x="144" y="109"/>
                    <a:pt x="143" y="107"/>
                    <a:pt x="144" y="106"/>
                  </a:cubicBezTo>
                  <a:cubicBezTo>
                    <a:pt x="144" y="105"/>
                    <a:pt x="145" y="107"/>
                    <a:pt x="146" y="107"/>
                  </a:cubicBezTo>
                  <a:cubicBezTo>
                    <a:pt x="145" y="107"/>
                    <a:pt x="148" y="101"/>
                    <a:pt x="147" y="101"/>
                  </a:cubicBezTo>
                  <a:cubicBezTo>
                    <a:pt x="150" y="104"/>
                    <a:pt x="150" y="99"/>
                    <a:pt x="153" y="98"/>
                  </a:cubicBezTo>
                  <a:cubicBezTo>
                    <a:pt x="153" y="96"/>
                    <a:pt x="155" y="95"/>
                    <a:pt x="153" y="95"/>
                  </a:cubicBezTo>
                  <a:cubicBezTo>
                    <a:pt x="153" y="93"/>
                    <a:pt x="156" y="94"/>
                    <a:pt x="157" y="91"/>
                  </a:cubicBezTo>
                  <a:cubicBezTo>
                    <a:pt x="157" y="90"/>
                    <a:pt x="159" y="90"/>
                    <a:pt x="160" y="90"/>
                  </a:cubicBezTo>
                  <a:cubicBezTo>
                    <a:pt x="160" y="89"/>
                    <a:pt x="160" y="88"/>
                    <a:pt x="159" y="88"/>
                  </a:cubicBezTo>
                  <a:cubicBezTo>
                    <a:pt x="162" y="85"/>
                    <a:pt x="164" y="85"/>
                    <a:pt x="167" y="84"/>
                  </a:cubicBezTo>
                  <a:cubicBezTo>
                    <a:pt x="169" y="83"/>
                    <a:pt x="167" y="83"/>
                    <a:pt x="168" y="80"/>
                  </a:cubicBezTo>
                  <a:cubicBezTo>
                    <a:pt x="169" y="79"/>
                    <a:pt x="172" y="78"/>
                    <a:pt x="172" y="76"/>
                  </a:cubicBezTo>
                  <a:cubicBezTo>
                    <a:pt x="172" y="73"/>
                    <a:pt x="175" y="77"/>
                    <a:pt x="175" y="73"/>
                  </a:cubicBezTo>
                  <a:cubicBezTo>
                    <a:pt x="180" y="71"/>
                    <a:pt x="185" y="75"/>
                    <a:pt x="185" y="68"/>
                  </a:cubicBezTo>
                  <a:cubicBezTo>
                    <a:pt x="187" y="69"/>
                    <a:pt x="192" y="67"/>
                    <a:pt x="195" y="69"/>
                  </a:cubicBezTo>
                  <a:cubicBezTo>
                    <a:pt x="197" y="68"/>
                    <a:pt x="197" y="67"/>
                    <a:pt x="198" y="65"/>
                  </a:cubicBezTo>
                  <a:cubicBezTo>
                    <a:pt x="201" y="64"/>
                    <a:pt x="204" y="69"/>
                    <a:pt x="204" y="64"/>
                  </a:cubicBezTo>
                  <a:cubicBezTo>
                    <a:pt x="206" y="65"/>
                    <a:pt x="206" y="67"/>
                    <a:pt x="208" y="68"/>
                  </a:cubicBezTo>
                  <a:cubicBezTo>
                    <a:pt x="210" y="67"/>
                    <a:pt x="209" y="64"/>
                    <a:pt x="213" y="65"/>
                  </a:cubicBezTo>
                  <a:cubicBezTo>
                    <a:pt x="213" y="67"/>
                    <a:pt x="212" y="68"/>
                    <a:pt x="212" y="69"/>
                  </a:cubicBezTo>
                  <a:cubicBezTo>
                    <a:pt x="213" y="70"/>
                    <a:pt x="218" y="64"/>
                    <a:pt x="221" y="67"/>
                  </a:cubicBezTo>
                  <a:cubicBezTo>
                    <a:pt x="223" y="68"/>
                    <a:pt x="222" y="66"/>
                    <a:pt x="224" y="67"/>
                  </a:cubicBezTo>
                  <a:cubicBezTo>
                    <a:pt x="226" y="67"/>
                    <a:pt x="229" y="69"/>
                    <a:pt x="232" y="68"/>
                  </a:cubicBezTo>
                  <a:cubicBezTo>
                    <a:pt x="231" y="68"/>
                    <a:pt x="233" y="71"/>
                    <a:pt x="232" y="71"/>
                  </a:cubicBezTo>
                  <a:cubicBezTo>
                    <a:pt x="232" y="72"/>
                    <a:pt x="230" y="71"/>
                    <a:pt x="230" y="71"/>
                  </a:cubicBezTo>
                  <a:cubicBezTo>
                    <a:pt x="229" y="72"/>
                    <a:pt x="230" y="74"/>
                    <a:pt x="227" y="74"/>
                  </a:cubicBezTo>
                  <a:cubicBezTo>
                    <a:pt x="229" y="77"/>
                    <a:pt x="236" y="74"/>
                    <a:pt x="239" y="74"/>
                  </a:cubicBezTo>
                  <a:cubicBezTo>
                    <a:pt x="241" y="73"/>
                    <a:pt x="241" y="76"/>
                    <a:pt x="241" y="76"/>
                  </a:cubicBezTo>
                  <a:cubicBezTo>
                    <a:pt x="242" y="77"/>
                    <a:pt x="245" y="75"/>
                    <a:pt x="245" y="77"/>
                  </a:cubicBezTo>
                  <a:cubicBezTo>
                    <a:pt x="253" y="75"/>
                    <a:pt x="255" y="82"/>
                    <a:pt x="260" y="80"/>
                  </a:cubicBezTo>
                  <a:cubicBezTo>
                    <a:pt x="259" y="83"/>
                    <a:pt x="264" y="81"/>
                    <a:pt x="264" y="84"/>
                  </a:cubicBezTo>
                  <a:cubicBezTo>
                    <a:pt x="267" y="84"/>
                    <a:pt x="272" y="84"/>
                    <a:pt x="268" y="87"/>
                  </a:cubicBezTo>
                  <a:cubicBezTo>
                    <a:pt x="271" y="87"/>
                    <a:pt x="273" y="87"/>
                    <a:pt x="275" y="88"/>
                  </a:cubicBezTo>
                  <a:cubicBezTo>
                    <a:pt x="276" y="88"/>
                    <a:pt x="275" y="90"/>
                    <a:pt x="275" y="90"/>
                  </a:cubicBezTo>
                  <a:cubicBezTo>
                    <a:pt x="276" y="91"/>
                    <a:pt x="278" y="90"/>
                    <a:pt x="279" y="90"/>
                  </a:cubicBezTo>
                  <a:cubicBezTo>
                    <a:pt x="280" y="95"/>
                    <a:pt x="280" y="96"/>
                    <a:pt x="279" y="101"/>
                  </a:cubicBezTo>
                  <a:cubicBezTo>
                    <a:pt x="277" y="98"/>
                    <a:pt x="275" y="102"/>
                    <a:pt x="272" y="102"/>
                  </a:cubicBezTo>
                  <a:cubicBezTo>
                    <a:pt x="269" y="102"/>
                    <a:pt x="264" y="99"/>
                    <a:pt x="261" y="102"/>
                  </a:cubicBezTo>
                  <a:cubicBezTo>
                    <a:pt x="260" y="102"/>
                    <a:pt x="261" y="100"/>
                    <a:pt x="260" y="100"/>
                  </a:cubicBezTo>
                  <a:cubicBezTo>
                    <a:pt x="259" y="99"/>
                    <a:pt x="258" y="101"/>
                    <a:pt x="258" y="101"/>
                  </a:cubicBezTo>
                  <a:cubicBezTo>
                    <a:pt x="257" y="101"/>
                    <a:pt x="256" y="98"/>
                    <a:pt x="255" y="98"/>
                  </a:cubicBezTo>
                  <a:cubicBezTo>
                    <a:pt x="254" y="98"/>
                    <a:pt x="250" y="102"/>
                    <a:pt x="251" y="97"/>
                  </a:cubicBezTo>
                  <a:cubicBezTo>
                    <a:pt x="247" y="99"/>
                    <a:pt x="248" y="97"/>
                    <a:pt x="244" y="97"/>
                  </a:cubicBezTo>
                  <a:cubicBezTo>
                    <a:pt x="243" y="99"/>
                    <a:pt x="245" y="100"/>
                    <a:pt x="246" y="100"/>
                  </a:cubicBezTo>
                  <a:cubicBezTo>
                    <a:pt x="248" y="99"/>
                    <a:pt x="248" y="101"/>
                    <a:pt x="250" y="101"/>
                  </a:cubicBezTo>
                  <a:cubicBezTo>
                    <a:pt x="247" y="103"/>
                    <a:pt x="250" y="102"/>
                    <a:pt x="251" y="103"/>
                  </a:cubicBezTo>
                  <a:cubicBezTo>
                    <a:pt x="251" y="104"/>
                    <a:pt x="250" y="105"/>
                    <a:pt x="251" y="106"/>
                  </a:cubicBezTo>
                  <a:cubicBezTo>
                    <a:pt x="251" y="106"/>
                    <a:pt x="253" y="107"/>
                    <a:pt x="253" y="108"/>
                  </a:cubicBezTo>
                  <a:cubicBezTo>
                    <a:pt x="253" y="109"/>
                    <a:pt x="256" y="112"/>
                    <a:pt x="255" y="116"/>
                  </a:cubicBezTo>
                  <a:cubicBezTo>
                    <a:pt x="256" y="120"/>
                    <a:pt x="263" y="117"/>
                    <a:pt x="264" y="121"/>
                  </a:cubicBezTo>
                  <a:cubicBezTo>
                    <a:pt x="265" y="120"/>
                    <a:pt x="265" y="118"/>
                    <a:pt x="267" y="118"/>
                  </a:cubicBezTo>
                  <a:cubicBezTo>
                    <a:pt x="267" y="115"/>
                    <a:pt x="262" y="116"/>
                    <a:pt x="260" y="114"/>
                  </a:cubicBezTo>
                  <a:cubicBezTo>
                    <a:pt x="259" y="109"/>
                    <a:pt x="267" y="112"/>
                    <a:pt x="270" y="111"/>
                  </a:cubicBezTo>
                  <a:cubicBezTo>
                    <a:pt x="269" y="114"/>
                    <a:pt x="275" y="111"/>
                    <a:pt x="273" y="115"/>
                  </a:cubicBezTo>
                  <a:cubicBezTo>
                    <a:pt x="276" y="116"/>
                    <a:pt x="278" y="111"/>
                    <a:pt x="278" y="116"/>
                  </a:cubicBezTo>
                  <a:cubicBezTo>
                    <a:pt x="281" y="115"/>
                    <a:pt x="278" y="110"/>
                    <a:pt x="275" y="110"/>
                  </a:cubicBezTo>
                  <a:cubicBezTo>
                    <a:pt x="276" y="108"/>
                    <a:pt x="279" y="107"/>
                    <a:pt x="281" y="107"/>
                  </a:cubicBezTo>
                  <a:cubicBezTo>
                    <a:pt x="283" y="105"/>
                    <a:pt x="283" y="102"/>
                    <a:pt x="285" y="101"/>
                  </a:cubicBezTo>
                  <a:cubicBezTo>
                    <a:pt x="290" y="100"/>
                    <a:pt x="292" y="102"/>
                    <a:pt x="296" y="103"/>
                  </a:cubicBezTo>
                  <a:cubicBezTo>
                    <a:pt x="297" y="103"/>
                    <a:pt x="296" y="101"/>
                    <a:pt x="298" y="101"/>
                  </a:cubicBezTo>
                  <a:cubicBezTo>
                    <a:pt x="298" y="99"/>
                    <a:pt x="297" y="98"/>
                    <a:pt x="296" y="97"/>
                  </a:cubicBezTo>
                  <a:cubicBezTo>
                    <a:pt x="297" y="93"/>
                    <a:pt x="297" y="89"/>
                    <a:pt x="297" y="84"/>
                  </a:cubicBezTo>
                  <a:cubicBezTo>
                    <a:pt x="300" y="84"/>
                    <a:pt x="304" y="84"/>
                    <a:pt x="306" y="86"/>
                  </a:cubicBezTo>
                  <a:cubicBezTo>
                    <a:pt x="307" y="86"/>
                    <a:pt x="310" y="86"/>
                    <a:pt x="310" y="89"/>
                  </a:cubicBezTo>
                  <a:cubicBezTo>
                    <a:pt x="307" y="89"/>
                    <a:pt x="305" y="89"/>
                    <a:pt x="303" y="89"/>
                  </a:cubicBezTo>
                  <a:cubicBezTo>
                    <a:pt x="303" y="90"/>
                    <a:pt x="303" y="91"/>
                    <a:pt x="303" y="93"/>
                  </a:cubicBezTo>
                  <a:cubicBezTo>
                    <a:pt x="305" y="96"/>
                    <a:pt x="306" y="92"/>
                    <a:pt x="308" y="94"/>
                  </a:cubicBezTo>
                  <a:cubicBezTo>
                    <a:pt x="310" y="94"/>
                    <a:pt x="305" y="95"/>
                    <a:pt x="305" y="95"/>
                  </a:cubicBezTo>
                  <a:cubicBezTo>
                    <a:pt x="304" y="97"/>
                    <a:pt x="308" y="95"/>
                    <a:pt x="310" y="97"/>
                  </a:cubicBezTo>
                  <a:cubicBezTo>
                    <a:pt x="312" y="96"/>
                    <a:pt x="314" y="95"/>
                    <a:pt x="315" y="93"/>
                  </a:cubicBezTo>
                  <a:cubicBezTo>
                    <a:pt x="316" y="92"/>
                    <a:pt x="317" y="92"/>
                    <a:pt x="317" y="90"/>
                  </a:cubicBezTo>
                  <a:cubicBezTo>
                    <a:pt x="322" y="92"/>
                    <a:pt x="321" y="87"/>
                    <a:pt x="326" y="88"/>
                  </a:cubicBezTo>
                  <a:cubicBezTo>
                    <a:pt x="328" y="87"/>
                    <a:pt x="329" y="86"/>
                    <a:pt x="328" y="84"/>
                  </a:cubicBezTo>
                  <a:cubicBezTo>
                    <a:pt x="330" y="84"/>
                    <a:pt x="332" y="83"/>
                    <a:pt x="332" y="82"/>
                  </a:cubicBezTo>
                  <a:cubicBezTo>
                    <a:pt x="337" y="86"/>
                    <a:pt x="340" y="80"/>
                    <a:pt x="345" y="80"/>
                  </a:cubicBezTo>
                  <a:cubicBezTo>
                    <a:pt x="345" y="81"/>
                    <a:pt x="345" y="83"/>
                    <a:pt x="345" y="84"/>
                  </a:cubicBezTo>
                  <a:cubicBezTo>
                    <a:pt x="349" y="85"/>
                    <a:pt x="353" y="84"/>
                    <a:pt x="356" y="83"/>
                  </a:cubicBezTo>
                  <a:cubicBezTo>
                    <a:pt x="356" y="83"/>
                    <a:pt x="358" y="83"/>
                    <a:pt x="358" y="83"/>
                  </a:cubicBezTo>
                  <a:cubicBezTo>
                    <a:pt x="358" y="83"/>
                    <a:pt x="358" y="82"/>
                    <a:pt x="358" y="82"/>
                  </a:cubicBezTo>
                  <a:cubicBezTo>
                    <a:pt x="360" y="81"/>
                    <a:pt x="364" y="82"/>
                    <a:pt x="364" y="78"/>
                  </a:cubicBezTo>
                  <a:cubicBezTo>
                    <a:pt x="367" y="80"/>
                    <a:pt x="371" y="80"/>
                    <a:pt x="373" y="83"/>
                  </a:cubicBezTo>
                  <a:cubicBezTo>
                    <a:pt x="375" y="82"/>
                    <a:pt x="376" y="81"/>
                    <a:pt x="377" y="80"/>
                  </a:cubicBezTo>
                  <a:cubicBezTo>
                    <a:pt x="377" y="78"/>
                    <a:pt x="372" y="77"/>
                    <a:pt x="376" y="76"/>
                  </a:cubicBezTo>
                  <a:cubicBezTo>
                    <a:pt x="374" y="73"/>
                    <a:pt x="368" y="74"/>
                    <a:pt x="370" y="68"/>
                  </a:cubicBezTo>
                  <a:cubicBezTo>
                    <a:pt x="372" y="69"/>
                    <a:pt x="372" y="71"/>
                    <a:pt x="376" y="71"/>
                  </a:cubicBezTo>
                  <a:cubicBezTo>
                    <a:pt x="377" y="72"/>
                    <a:pt x="379" y="75"/>
                    <a:pt x="383" y="74"/>
                  </a:cubicBezTo>
                  <a:cubicBezTo>
                    <a:pt x="383" y="74"/>
                    <a:pt x="384" y="73"/>
                    <a:pt x="384" y="73"/>
                  </a:cubicBezTo>
                  <a:cubicBezTo>
                    <a:pt x="385" y="72"/>
                    <a:pt x="386" y="75"/>
                    <a:pt x="386" y="73"/>
                  </a:cubicBezTo>
                  <a:cubicBezTo>
                    <a:pt x="388" y="72"/>
                    <a:pt x="388" y="75"/>
                    <a:pt x="389" y="75"/>
                  </a:cubicBezTo>
                  <a:cubicBezTo>
                    <a:pt x="390" y="76"/>
                    <a:pt x="393" y="74"/>
                    <a:pt x="392" y="77"/>
                  </a:cubicBezTo>
                  <a:cubicBezTo>
                    <a:pt x="396" y="76"/>
                    <a:pt x="397" y="78"/>
                    <a:pt x="401" y="76"/>
                  </a:cubicBezTo>
                  <a:cubicBezTo>
                    <a:pt x="400" y="80"/>
                    <a:pt x="405" y="77"/>
                    <a:pt x="404" y="81"/>
                  </a:cubicBezTo>
                  <a:cubicBezTo>
                    <a:pt x="406" y="81"/>
                    <a:pt x="407" y="82"/>
                    <a:pt x="407" y="83"/>
                  </a:cubicBezTo>
                  <a:cubicBezTo>
                    <a:pt x="411" y="83"/>
                    <a:pt x="412" y="85"/>
                    <a:pt x="416" y="84"/>
                  </a:cubicBezTo>
                  <a:cubicBezTo>
                    <a:pt x="418" y="77"/>
                    <a:pt x="409" y="81"/>
                    <a:pt x="411" y="74"/>
                  </a:cubicBezTo>
                  <a:cubicBezTo>
                    <a:pt x="410" y="72"/>
                    <a:pt x="409" y="74"/>
                    <a:pt x="407" y="74"/>
                  </a:cubicBezTo>
                  <a:cubicBezTo>
                    <a:pt x="407" y="71"/>
                    <a:pt x="409" y="70"/>
                    <a:pt x="409" y="67"/>
                  </a:cubicBezTo>
                  <a:cubicBezTo>
                    <a:pt x="409" y="65"/>
                    <a:pt x="407" y="66"/>
                    <a:pt x="406" y="65"/>
                  </a:cubicBezTo>
                  <a:cubicBezTo>
                    <a:pt x="406" y="65"/>
                    <a:pt x="408" y="63"/>
                    <a:pt x="406" y="63"/>
                  </a:cubicBezTo>
                  <a:cubicBezTo>
                    <a:pt x="406" y="61"/>
                    <a:pt x="409" y="62"/>
                    <a:pt x="409" y="58"/>
                  </a:cubicBezTo>
                  <a:cubicBezTo>
                    <a:pt x="411" y="58"/>
                    <a:pt x="410" y="55"/>
                    <a:pt x="413" y="56"/>
                  </a:cubicBezTo>
                  <a:cubicBezTo>
                    <a:pt x="413" y="54"/>
                    <a:pt x="414" y="52"/>
                    <a:pt x="417" y="53"/>
                  </a:cubicBezTo>
                  <a:cubicBezTo>
                    <a:pt x="416" y="47"/>
                    <a:pt x="421" y="49"/>
                    <a:pt x="420" y="44"/>
                  </a:cubicBezTo>
                  <a:cubicBezTo>
                    <a:pt x="426" y="43"/>
                    <a:pt x="428" y="46"/>
                    <a:pt x="432" y="47"/>
                  </a:cubicBezTo>
                  <a:cubicBezTo>
                    <a:pt x="432" y="48"/>
                    <a:pt x="432" y="50"/>
                    <a:pt x="433" y="50"/>
                  </a:cubicBezTo>
                  <a:cubicBezTo>
                    <a:pt x="433" y="52"/>
                    <a:pt x="431" y="51"/>
                    <a:pt x="430" y="51"/>
                  </a:cubicBezTo>
                  <a:cubicBezTo>
                    <a:pt x="430" y="56"/>
                    <a:pt x="432" y="58"/>
                    <a:pt x="430" y="62"/>
                  </a:cubicBezTo>
                  <a:cubicBezTo>
                    <a:pt x="431" y="63"/>
                    <a:pt x="431" y="64"/>
                    <a:pt x="432" y="64"/>
                  </a:cubicBezTo>
                  <a:cubicBezTo>
                    <a:pt x="433" y="65"/>
                    <a:pt x="433" y="66"/>
                    <a:pt x="434" y="65"/>
                  </a:cubicBezTo>
                  <a:cubicBezTo>
                    <a:pt x="432" y="68"/>
                    <a:pt x="434" y="74"/>
                    <a:pt x="432" y="77"/>
                  </a:cubicBezTo>
                  <a:cubicBezTo>
                    <a:pt x="431" y="81"/>
                    <a:pt x="435" y="80"/>
                    <a:pt x="436" y="82"/>
                  </a:cubicBezTo>
                  <a:cubicBezTo>
                    <a:pt x="435" y="91"/>
                    <a:pt x="430" y="97"/>
                    <a:pt x="423" y="100"/>
                  </a:cubicBezTo>
                  <a:cubicBezTo>
                    <a:pt x="423" y="102"/>
                    <a:pt x="428" y="100"/>
                    <a:pt x="429" y="102"/>
                  </a:cubicBezTo>
                  <a:cubicBezTo>
                    <a:pt x="431" y="102"/>
                    <a:pt x="431" y="98"/>
                    <a:pt x="434" y="98"/>
                  </a:cubicBezTo>
                  <a:cubicBezTo>
                    <a:pt x="434" y="99"/>
                    <a:pt x="433" y="100"/>
                    <a:pt x="433" y="102"/>
                  </a:cubicBezTo>
                  <a:cubicBezTo>
                    <a:pt x="435" y="102"/>
                    <a:pt x="434" y="100"/>
                    <a:pt x="436" y="100"/>
                  </a:cubicBezTo>
                  <a:cubicBezTo>
                    <a:pt x="437" y="100"/>
                    <a:pt x="436" y="98"/>
                    <a:pt x="437" y="97"/>
                  </a:cubicBezTo>
                  <a:cubicBezTo>
                    <a:pt x="437" y="97"/>
                    <a:pt x="439" y="98"/>
                    <a:pt x="439" y="97"/>
                  </a:cubicBezTo>
                  <a:cubicBezTo>
                    <a:pt x="440" y="96"/>
                    <a:pt x="439" y="95"/>
                    <a:pt x="439" y="94"/>
                  </a:cubicBezTo>
                  <a:cubicBezTo>
                    <a:pt x="440" y="94"/>
                    <a:pt x="441" y="94"/>
                    <a:pt x="443" y="94"/>
                  </a:cubicBezTo>
                  <a:cubicBezTo>
                    <a:pt x="441" y="90"/>
                    <a:pt x="446" y="87"/>
                    <a:pt x="443" y="84"/>
                  </a:cubicBezTo>
                  <a:cubicBezTo>
                    <a:pt x="443" y="83"/>
                    <a:pt x="445" y="84"/>
                    <a:pt x="445" y="82"/>
                  </a:cubicBezTo>
                  <a:cubicBezTo>
                    <a:pt x="445" y="81"/>
                    <a:pt x="444" y="81"/>
                    <a:pt x="443" y="81"/>
                  </a:cubicBezTo>
                  <a:cubicBezTo>
                    <a:pt x="442" y="78"/>
                    <a:pt x="447" y="80"/>
                    <a:pt x="449" y="80"/>
                  </a:cubicBezTo>
                  <a:cubicBezTo>
                    <a:pt x="447" y="79"/>
                    <a:pt x="448" y="75"/>
                    <a:pt x="445" y="76"/>
                  </a:cubicBezTo>
                  <a:cubicBezTo>
                    <a:pt x="442" y="78"/>
                    <a:pt x="441" y="73"/>
                    <a:pt x="440" y="76"/>
                  </a:cubicBezTo>
                  <a:cubicBezTo>
                    <a:pt x="438" y="74"/>
                    <a:pt x="439" y="72"/>
                    <a:pt x="439" y="69"/>
                  </a:cubicBezTo>
                  <a:cubicBezTo>
                    <a:pt x="439" y="69"/>
                    <a:pt x="441" y="69"/>
                    <a:pt x="441" y="69"/>
                  </a:cubicBezTo>
                  <a:cubicBezTo>
                    <a:pt x="442" y="68"/>
                    <a:pt x="441" y="64"/>
                    <a:pt x="441" y="63"/>
                  </a:cubicBezTo>
                  <a:cubicBezTo>
                    <a:pt x="442" y="61"/>
                    <a:pt x="440" y="63"/>
                    <a:pt x="440" y="63"/>
                  </a:cubicBezTo>
                  <a:cubicBezTo>
                    <a:pt x="438" y="61"/>
                    <a:pt x="439" y="59"/>
                    <a:pt x="438" y="56"/>
                  </a:cubicBezTo>
                  <a:cubicBezTo>
                    <a:pt x="443" y="58"/>
                    <a:pt x="441" y="53"/>
                    <a:pt x="444" y="53"/>
                  </a:cubicBezTo>
                  <a:cubicBezTo>
                    <a:pt x="444" y="51"/>
                    <a:pt x="444" y="49"/>
                    <a:pt x="444" y="47"/>
                  </a:cubicBezTo>
                  <a:cubicBezTo>
                    <a:pt x="448" y="45"/>
                    <a:pt x="446" y="50"/>
                    <a:pt x="446" y="53"/>
                  </a:cubicBezTo>
                  <a:cubicBezTo>
                    <a:pt x="446" y="54"/>
                    <a:pt x="449" y="52"/>
                    <a:pt x="449" y="54"/>
                  </a:cubicBezTo>
                  <a:cubicBezTo>
                    <a:pt x="449" y="54"/>
                    <a:pt x="447" y="55"/>
                    <a:pt x="447" y="55"/>
                  </a:cubicBezTo>
                  <a:cubicBezTo>
                    <a:pt x="448" y="58"/>
                    <a:pt x="451" y="59"/>
                    <a:pt x="454" y="61"/>
                  </a:cubicBezTo>
                  <a:cubicBezTo>
                    <a:pt x="457" y="61"/>
                    <a:pt x="454" y="57"/>
                    <a:pt x="453" y="57"/>
                  </a:cubicBezTo>
                  <a:cubicBezTo>
                    <a:pt x="455" y="55"/>
                    <a:pt x="458" y="55"/>
                    <a:pt x="462" y="55"/>
                  </a:cubicBezTo>
                  <a:cubicBezTo>
                    <a:pt x="461" y="54"/>
                    <a:pt x="459" y="54"/>
                    <a:pt x="458" y="54"/>
                  </a:cubicBezTo>
                  <a:cubicBezTo>
                    <a:pt x="459" y="50"/>
                    <a:pt x="456" y="51"/>
                    <a:pt x="457" y="48"/>
                  </a:cubicBezTo>
                  <a:cubicBezTo>
                    <a:pt x="458" y="51"/>
                    <a:pt x="465" y="47"/>
                    <a:pt x="464" y="51"/>
                  </a:cubicBezTo>
                  <a:cubicBezTo>
                    <a:pt x="465" y="52"/>
                    <a:pt x="466" y="50"/>
                    <a:pt x="466" y="50"/>
                  </a:cubicBezTo>
                  <a:cubicBezTo>
                    <a:pt x="468" y="51"/>
                    <a:pt x="466" y="52"/>
                    <a:pt x="467" y="53"/>
                  </a:cubicBezTo>
                  <a:cubicBezTo>
                    <a:pt x="468" y="53"/>
                    <a:pt x="469" y="52"/>
                    <a:pt x="470" y="53"/>
                  </a:cubicBezTo>
                  <a:cubicBezTo>
                    <a:pt x="472" y="55"/>
                    <a:pt x="476" y="52"/>
                    <a:pt x="473" y="56"/>
                  </a:cubicBezTo>
                  <a:cubicBezTo>
                    <a:pt x="475" y="56"/>
                    <a:pt x="477" y="56"/>
                    <a:pt x="479" y="56"/>
                  </a:cubicBezTo>
                  <a:cubicBezTo>
                    <a:pt x="479" y="55"/>
                    <a:pt x="474" y="54"/>
                    <a:pt x="478" y="53"/>
                  </a:cubicBezTo>
                  <a:cubicBezTo>
                    <a:pt x="477" y="51"/>
                    <a:pt x="476" y="51"/>
                    <a:pt x="474" y="50"/>
                  </a:cubicBezTo>
                  <a:cubicBezTo>
                    <a:pt x="474" y="44"/>
                    <a:pt x="474" y="44"/>
                    <a:pt x="474" y="37"/>
                  </a:cubicBezTo>
                  <a:cubicBezTo>
                    <a:pt x="481" y="37"/>
                    <a:pt x="489" y="38"/>
                    <a:pt x="494" y="37"/>
                  </a:cubicBezTo>
                  <a:cubicBezTo>
                    <a:pt x="497" y="37"/>
                    <a:pt x="495" y="34"/>
                    <a:pt x="498" y="36"/>
                  </a:cubicBezTo>
                  <a:cubicBezTo>
                    <a:pt x="502" y="34"/>
                    <a:pt x="499" y="31"/>
                    <a:pt x="500" y="28"/>
                  </a:cubicBezTo>
                  <a:cubicBezTo>
                    <a:pt x="503" y="28"/>
                    <a:pt x="505" y="28"/>
                    <a:pt x="506" y="27"/>
                  </a:cubicBezTo>
                  <a:cubicBezTo>
                    <a:pt x="508" y="24"/>
                    <a:pt x="511" y="23"/>
                    <a:pt x="513" y="21"/>
                  </a:cubicBezTo>
                  <a:cubicBezTo>
                    <a:pt x="525" y="19"/>
                    <a:pt x="538" y="18"/>
                    <a:pt x="547" y="14"/>
                  </a:cubicBezTo>
                  <a:cubicBezTo>
                    <a:pt x="549" y="12"/>
                    <a:pt x="550" y="16"/>
                    <a:pt x="550" y="16"/>
                  </a:cubicBezTo>
                  <a:cubicBezTo>
                    <a:pt x="550" y="16"/>
                    <a:pt x="552" y="13"/>
                    <a:pt x="551" y="13"/>
                  </a:cubicBezTo>
                  <a:cubicBezTo>
                    <a:pt x="553" y="13"/>
                    <a:pt x="551" y="15"/>
                    <a:pt x="552" y="16"/>
                  </a:cubicBezTo>
                  <a:cubicBezTo>
                    <a:pt x="553" y="17"/>
                    <a:pt x="555" y="16"/>
                    <a:pt x="555" y="17"/>
                  </a:cubicBezTo>
                  <a:cubicBezTo>
                    <a:pt x="556" y="17"/>
                    <a:pt x="554" y="15"/>
                    <a:pt x="556" y="15"/>
                  </a:cubicBezTo>
                  <a:cubicBezTo>
                    <a:pt x="558" y="14"/>
                    <a:pt x="562" y="15"/>
                    <a:pt x="562" y="11"/>
                  </a:cubicBezTo>
                  <a:cubicBezTo>
                    <a:pt x="564" y="12"/>
                    <a:pt x="565" y="11"/>
                    <a:pt x="565" y="9"/>
                  </a:cubicBezTo>
                  <a:cubicBezTo>
                    <a:pt x="567" y="9"/>
                    <a:pt x="567" y="11"/>
                    <a:pt x="569" y="11"/>
                  </a:cubicBezTo>
                  <a:cubicBezTo>
                    <a:pt x="572" y="11"/>
                    <a:pt x="571" y="7"/>
                    <a:pt x="571" y="4"/>
                  </a:cubicBezTo>
                  <a:cubicBezTo>
                    <a:pt x="577" y="2"/>
                    <a:pt x="582" y="0"/>
                    <a:pt x="591" y="1"/>
                  </a:cubicBezTo>
                  <a:cubicBezTo>
                    <a:pt x="590" y="2"/>
                    <a:pt x="590" y="3"/>
                    <a:pt x="590" y="5"/>
                  </a:cubicBezTo>
                  <a:cubicBezTo>
                    <a:pt x="592" y="8"/>
                    <a:pt x="597" y="8"/>
                    <a:pt x="599" y="5"/>
                  </a:cubicBezTo>
                  <a:cubicBezTo>
                    <a:pt x="601" y="6"/>
                    <a:pt x="600" y="7"/>
                    <a:pt x="599" y="7"/>
                  </a:cubicBezTo>
                  <a:close/>
                  <a:moveTo>
                    <a:pt x="882" y="150"/>
                  </a:moveTo>
                  <a:cubicBezTo>
                    <a:pt x="882" y="149"/>
                    <a:pt x="880" y="149"/>
                    <a:pt x="879" y="148"/>
                  </a:cubicBezTo>
                  <a:cubicBezTo>
                    <a:pt x="875" y="147"/>
                    <a:pt x="875" y="150"/>
                    <a:pt x="879" y="149"/>
                  </a:cubicBezTo>
                  <a:cubicBezTo>
                    <a:pt x="880" y="150"/>
                    <a:pt x="880" y="150"/>
                    <a:pt x="882" y="150"/>
                  </a:cubicBezTo>
                  <a:close/>
                  <a:moveTo>
                    <a:pt x="254" y="239"/>
                  </a:moveTo>
                  <a:cubicBezTo>
                    <a:pt x="253" y="242"/>
                    <a:pt x="258" y="240"/>
                    <a:pt x="257" y="244"/>
                  </a:cubicBezTo>
                  <a:cubicBezTo>
                    <a:pt x="259" y="245"/>
                    <a:pt x="260" y="243"/>
                    <a:pt x="260" y="244"/>
                  </a:cubicBezTo>
                  <a:cubicBezTo>
                    <a:pt x="260" y="246"/>
                    <a:pt x="260" y="245"/>
                    <a:pt x="259" y="246"/>
                  </a:cubicBezTo>
                  <a:cubicBezTo>
                    <a:pt x="257" y="246"/>
                    <a:pt x="252" y="248"/>
                    <a:pt x="251" y="248"/>
                  </a:cubicBezTo>
                  <a:cubicBezTo>
                    <a:pt x="248" y="247"/>
                    <a:pt x="247" y="245"/>
                    <a:pt x="245" y="243"/>
                  </a:cubicBezTo>
                  <a:cubicBezTo>
                    <a:pt x="245" y="241"/>
                    <a:pt x="248" y="243"/>
                    <a:pt x="248" y="241"/>
                  </a:cubicBezTo>
                  <a:cubicBezTo>
                    <a:pt x="246" y="239"/>
                    <a:pt x="245" y="238"/>
                    <a:pt x="241" y="240"/>
                  </a:cubicBezTo>
                  <a:cubicBezTo>
                    <a:pt x="240" y="238"/>
                    <a:pt x="239" y="236"/>
                    <a:pt x="235" y="236"/>
                  </a:cubicBezTo>
                  <a:cubicBezTo>
                    <a:pt x="234" y="236"/>
                    <a:pt x="235" y="238"/>
                    <a:pt x="234" y="239"/>
                  </a:cubicBezTo>
                  <a:cubicBezTo>
                    <a:pt x="234" y="239"/>
                    <a:pt x="232" y="239"/>
                    <a:pt x="231" y="240"/>
                  </a:cubicBezTo>
                  <a:cubicBezTo>
                    <a:pt x="230" y="241"/>
                    <a:pt x="229" y="244"/>
                    <a:pt x="226" y="243"/>
                  </a:cubicBezTo>
                  <a:cubicBezTo>
                    <a:pt x="228" y="247"/>
                    <a:pt x="224" y="249"/>
                    <a:pt x="224" y="249"/>
                  </a:cubicBezTo>
                  <a:cubicBezTo>
                    <a:pt x="223" y="252"/>
                    <a:pt x="223" y="254"/>
                    <a:pt x="222" y="257"/>
                  </a:cubicBezTo>
                  <a:cubicBezTo>
                    <a:pt x="221" y="257"/>
                    <a:pt x="221" y="256"/>
                    <a:pt x="220" y="256"/>
                  </a:cubicBezTo>
                  <a:cubicBezTo>
                    <a:pt x="219" y="260"/>
                    <a:pt x="223" y="262"/>
                    <a:pt x="220" y="264"/>
                  </a:cubicBezTo>
                  <a:cubicBezTo>
                    <a:pt x="222" y="263"/>
                    <a:pt x="222" y="266"/>
                    <a:pt x="222" y="267"/>
                  </a:cubicBezTo>
                  <a:cubicBezTo>
                    <a:pt x="223" y="267"/>
                    <a:pt x="224" y="267"/>
                    <a:pt x="225" y="267"/>
                  </a:cubicBezTo>
                  <a:cubicBezTo>
                    <a:pt x="228" y="267"/>
                    <a:pt x="228" y="270"/>
                    <a:pt x="230" y="268"/>
                  </a:cubicBezTo>
                  <a:cubicBezTo>
                    <a:pt x="230" y="268"/>
                    <a:pt x="232" y="268"/>
                    <a:pt x="232" y="268"/>
                  </a:cubicBezTo>
                  <a:cubicBezTo>
                    <a:pt x="236" y="267"/>
                    <a:pt x="235" y="267"/>
                    <a:pt x="237" y="266"/>
                  </a:cubicBezTo>
                  <a:cubicBezTo>
                    <a:pt x="239" y="265"/>
                    <a:pt x="239" y="267"/>
                    <a:pt x="241" y="267"/>
                  </a:cubicBezTo>
                  <a:cubicBezTo>
                    <a:pt x="242" y="266"/>
                    <a:pt x="241" y="265"/>
                    <a:pt x="243" y="264"/>
                  </a:cubicBezTo>
                  <a:cubicBezTo>
                    <a:pt x="245" y="264"/>
                    <a:pt x="251" y="264"/>
                    <a:pt x="253" y="264"/>
                  </a:cubicBezTo>
                  <a:cubicBezTo>
                    <a:pt x="255" y="265"/>
                    <a:pt x="256" y="266"/>
                    <a:pt x="258" y="267"/>
                  </a:cubicBezTo>
                  <a:cubicBezTo>
                    <a:pt x="259" y="267"/>
                    <a:pt x="259" y="266"/>
                    <a:pt x="260" y="266"/>
                  </a:cubicBezTo>
                  <a:cubicBezTo>
                    <a:pt x="260" y="266"/>
                    <a:pt x="261" y="267"/>
                    <a:pt x="261" y="267"/>
                  </a:cubicBezTo>
                  <a:cubicBezTo>
                    <a:pt x="265" y="268"/>
                    <a:pt x="265" y="268"/>
                    <a:pt x="267" y="268"/>
                  </a:cubicBezTo>
                  <a:cubicBezTo>
                    <a:pt x="272" y="268"/>
                    <a:pt x="278" y="267"/>
                    <a:pt x="284" y="268"/>
                  </a:cubicBezTo>
                  <a:cubicBezTo>
                    <a:pt x="283" y="265"/>
                    <a:pt x="284" y="263"/>
                    <a:pt x="285" y="262"/>
                  </a:cubicBezTo>
                  <a:cubicBezTo>
                    <a:pt x="281" y="257"/>
                    <a:pt x="278" y="251"/>
                    <a:pt x="270" y="250"/>
                  </a:cubicBezTo>
                  <a:cubicBezTo>
                    <a:pt x="270" y="248"/>
                    <a:pt x="268" y="248"/>
                    <a:pt x="267" y="247"/>
                  </a:cubicBezTo>
                  <a:cubicBezTo>
                    <a:pt x="267" y="245"/>
                    <a:pt x="267" y="244"/>
                    <a:pt x="266" y="243"/>
                  </a:cubicBezTo>
                  <a:cubicBezTo>
                    <a:pt x="267" y="240"/>
                    <a:pt x="270" y="240"/>
                    <a:pt x="270" y="235"/>
                  </a:cubicBezTo>
                  <a:cubicBezTo>
                    <a:pt x="263" y="234"/>
                    <a:pt x="259" y="237"/>
                    <a:pt x="254" y="239"/>
                  </a:cubicBezTo>
                  <a:close/>
                  <a:moveTo>
                    <a:pt x="336" y="293"/>
                  </a:moveTo>
                  <a:cubicBezTo>
                    <a:pt x="334" y="293"/>
                    <a:pt x="333" y="293"/>
                    <a:pt x="334" y="294"/>
                  </a:cubicBezTo>
                  <a:cubicBezTo>
                    <a:pt x="336" y="292"/>
                    <a:pt x="341" y="292"/>
                    <a:pt x="343" y="292"/>
                  </a:cubicBezTo>
                  <a:cubicBezTo>
                    <a:pt x="343" y="291"/>
                    <a:pt x="342" y="289"/>
                    <a:pt x="343" y="289"/>
                  </a:cubicBezTo>
                  <a:cubicBezTo>
                    <a:pt x="343" y="289"/>
                    <a:pt x="345" y="291"/>
                    <a:pt x="345" y="290"/>
                  </a:cubicBezTo>
                  <a:cubicBezTo>
                    <a:pt x="345" y="288"/>
                    <a:pt x="345" y="285"/>
                    <a:pt x="345" y="282"/>
                  </a:cubicBezTo>
                  <a:cubicBezTo>
                    <a:pt x="344" y="280"/>
                    <a:pt x="342" y="280"/>
                    <a:pt x="341" y="279"/>
                  </a:cubicBezTo>
                  <a:cubicBezTo>
                    <a:pt x="341" y="278"/>
                    <a:pt x="342" y="277"/>
                    <a:pt x="341" y="276"/>
                  </a:cubicBezTo>
                  <a:cubicBezTo>
                    <a:pt x="341" y="274"/>
                    <a:pt x="337" y="273"/>
                    <a:pt x="340" y="273"/>
                  </a:cubicBezTo>
                  <a:cubicBezTo>
                    <a:pt x="343" y="273"/>
                    <a:pt x="345" y="273"/>
                    <a:pt x="347" y="273"/>
                  </a:cubicBezTo>
                  <a:cubicBezTo>
                    <a:pt x="348" y="268"/>
                    <a:pt x="345" y="268"/>
                    <a:pt x="345" y="267"/>
                  </a:cubicBezTo>
                  <a:cubicBezTo>
                    <a:pt x="345" y="264"/>
                    <a:pt x="342" y="265"/>
                    <a:pt x="341" y="263"/>
                  </a:cubicBezTo>
                  <a:cubicBezTo>
                    <a:pt x="342" y="263"/>
                    <a:pt x="343" y="262"/>
                    <a:pt x="343" y="261"/>
                  </a:cubicBezTo>
                  <a:cubicBezTo>
                    <a:pt x="339" y="262"/>
                    <a:pt x="338" y="260"/>
                    <a:pt x="336" y="260"/>
                  </a:cubicBezTo>
                  <a:cubicBezTo>
                    <a:pt x="336" y="253"/>
                    <a:pt x="328" y="255"/>
                    <a:pt x="328" y="249"/>
                  </a:cubicBezTo>
                  <a:cubicBezTo>
                    <a:pt x="331" y="247"/>
                    <a:pt x="334" y="243"/>
                    <a:pt x="340" y="244"/>
                  </a:cubicBezTo>
                  <a:cubicBezTo>
                    <a:pt x="341" y="244"/>
                    <a:pt x="340" y="242"/>
                    <a:pt x="341" y="242"/>
                  </a:cubicBezTo>
                  <a:cubicBezTo>
                    <a:pt x="342" y="239"/>
                    <a:pt x="338" y="239"/>
                    <a:pt x="338" y="236"/>
                  </a:cubicBezTo>
                  <a:cubicBezTo>
                    <a:pt x="332" y="235"/>
                    <a:pt x="330" y="238"/>
                    <a:pt x="326" y="236"/>
                  </a:cubicBezTo>
                  <a:cubicBezTo>
                    <a:pt x="326" y="238"/>
                    <a:pt x="326" y="239"/>
                    <a:pt x="325" y="237"/>
                  </a:cubicBezTo>
                  <a:cubicBezTo>
                    <a:pt x="324" y="237"/>
                    <a:pt x="324" y="239"/>
                    <a:pt x="324" y="239"/>
                  </a:cubicBezTo>
                  <a:cubicBezTo>
                    <a:pt x="321" y="240"/>
                    <a:pt x="317" y="242"/>
                    <a:pt x="315" y="242"/>
                  </a:cubicBezTo>
                  <a:cubicBezTo>
                    <a:pt x="312" y="243"/>
                    <a:pt x="313" y="244"/>
                    <a:pt x="312" y="246"/>
                  </a:cubicBezTo>
                  <a:cubicBezTo>
                    <a:pt x="312" y="246"/>
                    <a:pt x="310" y="245"/>
                    <a:pt x="310" y="246"/>
                  </a:cubicBezTo>
                  <a:cubicBezTo>
                    <a:pt x="309" y="246"/>
                    <a:pt x="310" y="249"/>
                    <a:pt x="310" y="249"/>
                  </a:cubicBezTo>
                  <a:cubicBezTo>
                    <a:pt x="310" y="252"/>
                    <a:pt x="313" y="247"/>
                    <a:pt x="313" y="252"/>
                  </a:cubicBezTo>
                  <a:cubicBezTo>
                    <a:pt x="313" y="253"/>
                    <a:pt x="314" y="253"/>
                    <a:pt x="314" y="254"/>
                  </a:cubicBezTo>
                  <a:cubicBezTo>
                    <a:pt x="313" y="258"/>
                    <a:pt x="315" y="260"/>
                    <a:pt x="315" y="261"/>
                  </a:cubicBezTo>
                  <a:cubicBezTo>
                    <a:pt x="316" y="262"/>
                    <a:pt x="316" y="262"/>
                    <a:pt x="317" y="263"/>
                  </a:cubicBezTo>
                  <a:cubicBezTo>
                    <a:pt x="317" y="263"/>
                    <a:pt x="318" y="267"/>
                    <a:pt x="318" y="267"/>
                  </a:cubicBezTo>
                  <a:cubicBezTo>
                    <a:pt x="319" y="270"/>
                    <a:pt x="319" y="269"/>
                    <a:pt x="320" y="272"/>
                  </a:cubicBezTo>
                  <a:cubicBezTo>
                    <a:pt x="321" y="273"/>
                    <a:pt x="320" y="274"/>
                    <a:pt x="320" y="275"/>
                  </a:cubicBezTo>
                  <a:cubicBezTo>
                    <a:pt x="321" y="276"/>
                    <a:pt x="323" y="276"/>
                    <a:pt x="323" y="279"/>
                  </a:cubicBezTo>
                  <a:cubicBezTo>
                    <a:pt x="318" y="277"/>
                    <a:pt x="321" y="284"/>
                    <a:pt x="319" y="284"/>
                  </a:cubicBezTo>
                  <a:cubicBezTo>
                    <a:pt x="324" y="285"/>
                    <a:pt x="324" y="293"/>
                    <a:pt x="330" y="289"/>
                  </a:cubicBezTo>
                  <a:cubicBezTo>
                    <a:pt x="325" y="294"/>
                    <a:pt x="335" y="290"/>
                    <a:pt x="336" y="293"/>
                  </a:cubicBezTo>
                  <a:close/>
                  <a:moveTo>
                    <a:pt x="371" y="239"/>
                  </a:moveTo>
                  <a:cubicBezTo>
                    <a:pt x="370" y="239"/>
                    <a:pt x="370" y="241"/>
                    <a:pt x="370" y="242"/>
                  </a:cubicBezTo>
                  <a:cubicBezTo>
                    <a:pt x="369" y="243"/>
                    <a:pt x="367" y="243"/>
                    <a:pt x="366" y="244"/>
                  </a:cubicBezTo>
                  <a:cubicBezTo>
                    <a:pt x="367" y="245"/>
                    <a:pt x="370" y="248"/>
                    <a:pt x="370" y="249"/>
                  </a:cubicBezTo>
                  <a:cubicBezTo>
                    <a:pt x="370" y="249"/>
                    <a:pt x="368" y="249"/>
                    <a:pt x="368" y="250"/>
                  </a:cubicBezTo>
                  <a:cubicBezTo>
                    <a:pt x="369" y="251"/>
                    <a:pt x="372" y="251"/>
                    <a:pt x="373" y="253"/>
                  </a:cubicBezTo>
                  <a:cubicBezTo>
                    <a:pt x="373" y="251"/>
                    <a:pt x="375" y="251"/>
                    <a:pt x="376" y="250"/>
                  </a:cubicBezTo>
                  <a:cubicBezTo>
                    <a:pt x="377" y="247"/>
                    <a:pt x="374" y="247"/>
                    <a:pt x="373" y="244"/>
                  </a:cubicBezTo>
                  <a:cubicBezTo>
                    <a:pt x="375" y="243"/>
                    <a:pt x="377" y="243"/>
                    <a:pt x="377" y="240"/>
                  </a:cubicBezTo>
                  <a:cubicBezTo>
                    <a:pt x="375" y="240"/>
                    <a:pt x="374" y="239"/>
                    <a:pt x="376" y="237"/>
                  </a:cubicBezTo>
                  <a:cubicBezTo>
                    <a:pt x="374" y="238"/>
                    <a:pt x="372" y="238"/>
                    <a:pt x="371" y="239"/>
                  </a:cubicBezTo>
                  <a:close/>
                  <a:moveTo>
                    <a:pt x="217" y="270"/>
                  </a:moveTo>
                  <a:cubicBezTo>
                    <a:pt x="216" y="275"/>
                    <a:pt x="225" y="272"/>
                    <a:pt x="225" y="270"/>
                  </a:cubicBezTo>
                  <a:cubicBezTo>
                    <a:pt x="222" y="269"/>
                    <a:pt x="220" y="269"/>
                    <a:pt x="217" y="270"/>
                  </a:cubicBezTo>
                  <a:close/>
                  <a:moveTo>
                    <a:pt x="244" y="489"/>
                  </a:moveTo>
                  <a:cubicBezTo>
                    <a:pt x="245" y="485"/>
                    <a:pt x="252" y="485"/>
                    <a:pt x="251" y="478"/>
                  </a:cubicBezTo>
                  <a:cubicBezTo>
                    <a:pt x="247" y="480"/>
                    <a:pt x="241" y="475"/>
                    <a:pt x="238" y="479"/>
                  </a:cubicBezTo>
                  <a:cubicBezTo>
                    <a:pt x="243" y="479"/>
                    <a:pt x="237" y="480"/>
                    <a:pt x="237" y="481"/>
                  </a:cubicBezTo>
                  <a:cubicBezTo>
                    <a:pt x="237" y="480"/>
                    <a:pt x="238" y="484"/>
                    <a:pt x="238" y="485"/>
                  </a:cubicBezTo>
                  <a:cubicBezTo>
                    <a:pt x="238" y="486"/>
                    <a:pt x="238" y="488"/>
                    <a:pt x="237" y="488"/>
                  </a:cubicBezTo>
                  <a:cubicBezTo>
                    <a:pt x="237" y="488"/>
                    <a:pt x="236" y="487"/>
                    <a:pt x="235" y="488"/>
                  </a:cubicBezTo>
                  <a:cubicBezTo>
                    <a:pt x="237" y="490"/>
                    <a:pt x="241" y="489"/>
                    <a:pt x="244" y="489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13" name="Freeform 88"/>
            <p:cNvSpPr>
              <a:spLocks/>
            </p:cNvSpPr>
            <p:nvPr/>
          </p:nvSpPr>
          <p:spPr bwMode="auto">
            <a:xfrm>
              <a:off x="8974887" y="1532285"/>
              <a:ext cx="83280" cy="45208"/>
            </a:xfrm>
            <a:custGeom>
              <a:avLst/>
              <a:gdLst>
                <a:gd name="T0" fmla="*/ 26 w 15"/>
                <a:gd name="T1" fmla="*/ 0 h 8"/>
                <a:gd name="T2" fmla="*/ 30 w 15"/>
                <a:gd name="T3" fmla="*/ 17 h 8"/>
                <a:gd name="T4" fmla="*/ 0 w 15"/>
                <a:gd name="T5" fmla="*/ 7 h 8"/>
                <a:gd name="T6" fmla="*/ 26 w 15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8">
                  <a:moveTo>
                    <a:pt x="11" y="0"/>
                  </a:moveTo>
                  <a:cubicBezTo>
                    <a:pt x="10" y="3"/>
                    <a:pt x="15" y="2"/>
                    <a:pt x="13" y="7"/>
                  </a:cubicBezTo>
                  <a:cubicBezTo>
                    <a:pt x="7" y="8"/>
                    <a:pt x="3" y="6"/>
                    <a:pt x="0" y="3"/>
                  </a:cubicBezTo>
                  <a:cubicBezTo>
                    <a:pt x="2" y="1"/>
                    <a:pt x="7" y="1"/>
                    <a:pt x="11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14" name="Freeform 89"/>
            <p:cNvSpPr>
              <a:spLocks noEditPoints="1"/>
            </p:cNvSpPr>
            <p:nvPr/>
          </p:nvSpPr>
          <p:spPr bwMode="auto">
            <a:xfrm>
              <a:off x="9143826" y="1610805"/>
              <a:ext cx="792344" cy="556782"/>
            </a:xfrm>
            <a:custGeom>
              <a:avLst/>
              <a:gdLst>
                <a:gd name="T0" fmla="*/ 33 w 141"/>
                <a:gd name="T1" fmla="*/ 14 h 99"/>
                <a:gd name="T2" fmla="*/ 43 w 141"/>
                <a:gd name="T3" fmla="*/ 12 h 99"/>
                <a:gd name="T4" fmla="*/ 43 w 141"/>
                <a:gd name="T5" fmla="*/ 17 h 99"/>
                <a:gd name="T6" fmla="*/ 43 w 141"/>
                <a:gd name="T7" fmla="*/ 28 h 99"/>
                <a:gd name="T8" fmla="*/ 52 w 141"/>
                <a:gd name="T9" fmla="*/ 50 h 99"/>
                <a:gd name="T10" fmla="*/ 71 w 141"/>
                <a:gd name="T11" fmla="*/ 14 h 99"/>
                <a:gd name="T12" fmla="*/ 97 w 141"/>
                <a:gd name="T13" fmla="*/ 12 h 99"/>
                <a:gd name="T14" fmla="*/ 113 w 141"/>
                <a:gd name="T15" fmla="*/ 38 h 99"/>
                <a:gd name="T16" fmla="*/ 132 w 141"/>
                <a:gd name="T17" fmla="*/ 33 h 99"/>
                <a:gd name="T18" fmla="*/ 161 w 141"/>
                <a:gd name="T19" fmla="*/ 31 h 99"/>
                <a:gd name="T20" fmla="*/ 170 w 141"/>
                <a:gd name="T21" fmla="*/ 43 h 99"/>
                <a:gd name="T22" fmla="*/ 182 w 141"/>
                <a:gd name="T23" fmla="*/ 47 h 99"/>
                <a:gd name="T24" fmla="*/ 189 w 141"/>
                <a:gd name="T25" fmla="*/ 50 h 99"/>
                <a:gd name="T26" fmla="*/ 213 w 141"/>
                <a:gd name="T27" fmla="*/ 54 h 99"/>
                <a:gd name="T28" fmla="*/ 236 w 141"/>
                <a:gd name="T29" fmla="*/ 66 h 99"/>
                <a:gd name="T30" fmla="*/ 243 w 141"/>
                <a:gd name="T31" fmla="*/ 76 h 99"/>
                <a:gd name="T32" fmla="*/ 260 w 141"/>
                <a:gd name="T33" fmla="*/ 90 h 99"/>
                <a:gd name="T34" fmla="*/ 248 w 141"/>
                <a:gd name="T35" fmla="*/ 111 h 99"/>
                <a:gd name="T36" fmla="*/ 274 w 141"/>
                <a:gd name="T37" fmla="*/ 113 h 99"/>
                <a:gd name="T38" fmla="*/ 279 w 141"/>
                <a:gd name="T39" fmla="*/ 128 h 99"/>
                <a:gd name="T40" fmla="*/ 302 w 141"/>
                <a:gd name="T41" fmla="*/ 130 h 99"/>
                <a:gd name="T42" fmla="*/ 316 w 141"/>
                <a:gd name="T43" fmla="*/ 144 h 99"/>
                <a:gd name="T44" fmla="*/ 321 w 141"/>
                <a:gd name="T45" fmla="*/ 156 h 99"/>
                <a:gd name="T46" fmla="*/ 307 w 141"/>
                <a:gd name="T47" fmla="*/ 175 h 99"/>
                <a:gd name="T48" fmla="*/ 288 w 141"/>
                <a:gd name="T49" fmla="*/ 173 h 99"/>
                <a:gd name="T50" fmla="*/ 272 w 141"/>
                <a:gd name="T51" fmla="*/ 156 h 99"/>
                <a:gd name="T52" fmla="*/ 257 w 141"/>
                <a:gd name="T53" fmla="*/ 170 h 99"/>
                <a:gd name="T54" fmla="*/ 276 w 141"/>
                <a:gd name="T55" fmla="*/ 180 h 99"/>
                <a:gd name="T56" fmla="*/ 288 w 141"/>
                <a:gd name="T57" fmla="*/ 201 h 99"/>
                <a:gd name="T58" fmla="*/ 279 w 141"/>
                <a:gd name="T59" fmla="*/ 220 h 99"/>
                <a:gd name="T60" fmla="*/ 243 w 141"/>
                <a:gd name="T61" fmla="*/ 206 h 99"/>
                <a:gd name="T62" fmla="*/ 255 w 141"/>
                <a:gd name="T63" fmla="*/ 220 h 99"/>
                <a:gd name="T64" fmla="*/ 269 w 141"/>
                <a:gd name="T65" fmla="*/ 227 h 99"/>
                <a:gd name="T66" fmla="*/ 255 w 141"/>
                <a:gd name="T67" fmla="*/ 227 h 99"/>
                <a:gd name="T68" fmla="*/ 224 w 141"/>
                <a:gd name="T69" fmla="*/ 217 h 99"/>
                <a:gd name="T70" fmla="*/ 208 w 141"/>
                <a:gd name="T71" fmla="*/ 208 h 99"/>
                <a:gd name="T72" fmla="*/ 198 w 141"/>
                <a:gd name="T73" fmla="*/ 194 h 99"/>
                <a:gd name="T74" fmla="*/ 182 w 141"/>
                <a:gd name="T75" fmla="*/ 163 h 99"/>
                <a:gd name="T76" fmla="*/ 184 w 141"/>
                <a:gd name="T77" fmla="*/ 156 h 99"/>
                <a:gd name="T78" fmla="*/ 191 w 141"/>
                <a:gd name="T79" fmla="*/ 144 h 99"/>
                <a:gd name="T80" fmla="*/ 198 w 141"/>
                <a:gd name="T81" fmla="*/ 130 h 99"/>
                <a:gd name="T82" fmla="*/ 191 w 141"/>
                <a:gd name="T83" fmla="*/ 113 h 99"/>
                <a:gd name="T84" fmla="*/ 179 w 141"/>
                <a:gd name="T85" fmla="*/ 106 h 99"/>
                <a:gd name="T86" fmla="*/ 170 w 141"/>
                <a:gd name="T87" fmla="*/ 106 h 99"/>
                <a:gd name="T88" fmla="*/ 161 w 141"/>
                <a:gd name="T89" fmla="*/ 102 h 99"/>
                <a:gd name="T90" fmla="*/ 137 w 141"/>
                <a:gd name="T91" fmla="*/ 78 h 99"/>
                <a:gd name="T92" fmla="*/ 116 w 141"/>
                <a:gd name="T93" fmla="*/ 83 h 99"/>
                <a:gd name="T94" fmla="*/ 97 w 141"/>
                <a:gd name="T95" fmla="*/ 83 h 99"/>
                <a:gd name="T96" fmla="*/ 73 w 141"/>
                <a:gd name="T97" fmla="*/ 83 h 99"/>
                <a:gd name="T98" fmla="*/ 33 w 141"/>
                <a:gd name="T99" fmla="*/ 76 h 99"/>
                <a:gd name="T100" fmla="*/ 12 w 141"/>
                <a:gd name="T101" fmla="*/ 64 h 99"/>
                <a:gd name="T102" fmla="*/ 7 w 141"/>
                <a:gd name="T103" fmla="*/ 50 h 99"/>
                <a:gd name="T104" fmla="*/ 9 w 141"/>
                <a:gd name="T105" fmla="*/ 38 h 99"/>
                <a:gd name="T106" fmla="*/ 215 w 141"/>
                <a:gd name="T107" fmla="*/ 161 h 99"/>
                <a:gd name="T108" fmla="*/ 229 w 141"/>
                <a:gd name="T109" fmla="*/ 149 h 99"/>
                <a:gd name="T110" fmla="*/ 215 w 141"/>
                <a:gd name="T111" fmla="*/ 161 h 9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41" h="99">
                  <a:moveTo>
                    <a:pt x="5" y="7"/>
                  </a:moveTo>
                  <a:cubicBezTo>
                    <a:pt x="8" y="10"/>
                    <a:pt x="12" y="3"/>
                    <a:pt x="14" y="6"/>
                  </a:cubicBezTo>
                  <a:cubicBezTo>
                    <a:pt x="15" y="6"/>
                    <a:pt x="14" y="4"/>
                    <a:pt x="15" y="3"/>
                  </a:cubicBezTo>
                  <a:cubicBezTo>
                    <a:pt x="16" y="3"/>
                    <a:pt x="17" y="5"/>
                    <a:pt x="18" y="5"/>
                  </a:cubicBezTo>
                  <a:cubicBezTo>
                    <a:pt x="20" y="4"/>
                    <a:pt x="20" y="0"/>
                    <a:pt x="23" y="3"/>
                  </a:cubicBezTo>
                  <a:cubicBezTo>
                    <a:pt x="23" y="9"/>
                    <a:pt x="20" y="5"/>
                    <a:pt x="18" y="7"/>
                  </a:cubicBezTo>
                  <a:cubicBezTo>
                    <a:pt x="18" y="8"/>
                    <a:pt x="21" y="8"/>
                    <a:pt x="21" y="8"/>
                  </a:cubicBezTo>
                  <a:cubicBezTo>
                    <a:pt x="20" y="10"/>
                    <a:pt x="19" y="10"/>
                    <a:pt x="18" y="12"/>
                  </a:cubicBezTo>
                  <a:cubicBezTo>
                    <a:pt x="18" y="13"/>
                    <a:pt x="19" y="14"/>
                    <a:pt x="20" y="15"/>
                  </a:cubicBezTo>
                  <a:cubicBezTo>
                    <a:pt x="20" y="17"/>
                    <a:pt x="19" y="21"/>
                    <a:pt x="22" y="21"/>
                  </a:cubicBezTo>
                  <a:cubicBezTo>
                    <a:pt x="25" y="20"/>
                    <a:pt x="22" y="14"/>
                    <a:pt x="23" y="12"/>
                  </a:cubicBezTo>
                  <a:cubicBezTo>
                    <a:pt x="29" y="13"/>
                    <a:pt x="28" y="8"/>
                    <a:pt x="30" y="6"/>
                  </a:cubicBezTo>
                  <a:cubicBezTo>
                    <a:pt x="32" y="9"/>
                    <a:pt x="35" y="3"/>
                    <a:pt x="36" y="7"/>
                  </a:cubicBezTo>
                  <a:cubicBezTo>
                    <a:pt x="38" y="7"/>
                    <a:pt x="38" y="4"/>
                    <a:pt x="41" y="5"/>
                  </a:cubicBezTo>
                  <a:cubicBezTo>
                    <a:pt x="40" y="9"/>
                    <a:pt x="44" y="10"/>
                    <a:pt x="47" y="10"/>
                  </a:cubicBezTo>
                  <a:cubicBezTo>
                    <a:pt x="45" y="14"/>
                    <a:pt x="46" y="14"/>
                    <a:pt x="48" y="16"/>
                  </a:cubicBezTo>
                  <a:cubicBezTo>
                    <a:pt x="50" y="15"/>
                    <a:pt x="51" y="15"/>
                    <a:pt x="52" y="16"/>
                  </a:cubicBezTo>
                  <a:cubicBezTo>
                    <a:pt x="55" y="17"/>
                    <a:pt x="55" y="14"/>
                    <a:pt x="56" y="14"/>
                  </a:cubicBezTo>
                  <a:cubicBezTo>
                    <a:pt x="57" y="13"/>
                    <a:pt x="60" y="15"/>
                    <a:pt x="60" y="13"/>
                  </a:cubicBezTo>
                  <a:cubicBezTo>
                    <a:pt x="63" y="14"/>
                    <a:pt x="64" y="14"/>
                    <a:pt x="68" y="13"/>
                  </a:cubicBezTo>
                  <a:cubicBezTo>
                    <a:pt x="68" y="15"/>
                    <a:pt x="71" y="14"/>
                    <a:pt x="70" y="14"/>
                  </a:cubicBezTo>
                  <a:cubicBezTo>
                    <a:pt x="71" y="15"/>
                    <a:pt x="71" y="17"/>
                    <a:pt x="72" y="18"/>
                  </a:cubicBezTo>
                  <a:cubicBezTo>
                    <a:pt x="73" y="18"/>
                    <a:pt x="75" y="18"/>
                    <a:pt x="76" y="19"/>
                  </a:cubicBezTo>
                  <a:cubicBezTo>
                    <a:pt x="77" y="19"/>
                    <a:pt x="76" y="20"/>
                    <a:pt x="77" y="20"/>
                  </a:cubicBezTo>
                  <a:cubicBezTo>
                    <a:pt x="80" y="20"/>
                    <a:pt x="76" y="22"/>
                    <a:pt x="78" y="23"/>
                  </a:cubicBezTo>
                  <a:cubicBezTo>
                    <a:pt x="79" y="24"/>
                    <a:pt x="80" y="22"/>
                    <a:pt x="80" y="21"/>
                  </a:cubicBezTo>
                  <a:cubicBezTo>
                    <a:pt x="81" y="22"/>
                    <a:pt x="81" y="24"/>
                    <a:pt x="84" y="25"/>
                  </a:cubicBezTo>
                  <a:cubicBezTo>
                    <a:pt x="87" y="25"/>
                    <a:pt x="88" y="24"/>
                    <a:pt x="90" y="23"/>
                  </a:cubicBezTo>
                  <a:cubicBezTo>
                    <a:pt x="90" y="28"/>
                    <a:pt x="97" y="25"/>
                    <a:pt x="97" y="29"/>
                  </a:cubicBezTo>
                  <a:cubicBezTo>
                    <a:pt x="99" y="30"/>
                    <a:pt x="99" y="29"/>
                    <a:pt x="100" y="28"/>
                  </a:cubicBezTo>
                  <a:cubicBezTo>
                    <a:pt x="101" y="29"/>
                    <a:pt x="102" y="31"/>
                    <a:pt x="102" y="33"/>
                  </a:cubicBezTo>
                  <a:cubicBezTo>
                    <a:pt x="103" y="33"/>
                    <a:pt x="103" y="32"/>
                    <a:pt x="103" y="32"/>
                  </a:cubicBezTo>
                  <a:cubicBezTo>
                    <a:pt x="105" y="33"/>
                    <a:pt x="106" y="36"/>
                    <a:pt x="110" y="35"/>
                  </a:cubicBezTo>
                  <a:cubicBezTo>
                    <a:pt x="109" y="36"/>
                    <a:pt x="109" y="37"/>
                    <a:pt x="110" y="38"/>
                  </a:cubicBezTo>
                  <a:cubicBezTo>
                    <a:pt x="111" y="40"/>
                    <a:pt x="107" y="41"/>
                    <a:pt x="110" y="42"/>
                  </a:cubicBezTo>
                  <a:cubicBezTo>
                    <a:pt x="109" y="44"/>
                    <a:pt x="105" y="44"/>
                    <a:pt x="105" y="47"/>
                  </a:cubicBezTo>
                  <a:cubicBezTo>
                    <a:pt x="108" y="51"/>
                    <a:pt x="114" y="46"/>
                    <a:pt x="115" y="51"/>
                  </a:cubicBezTo>
                  <a:cubicBezTo>
                    <a:pt x="116" y="50"/>
                    <a:pt x="116" y="49"/>
                    <a:pt x="116" y="48"/>
                  </a:cubicBezTo>
                  <a:cubicBezTo>
                    <a:pt x="118" y="48"/>
                    <a:pt x="117" y="51"/>
                    <a:pt x="117" y="52"/>
                  </a:cubicBezTo>
                  <a:cubicBezTo>
                    <a:pt x="117" y="52"/>
                    <a:pt x="118" y="54"/>
                    <a:pt x="118" y="54"/>
                  </a:cubicBezTo>
                  <a:cubicBezTo>
                    <a:pt x="120" y="54"/>
                    <a:pt x="121" y="51"/>
                    <a:pt x="121" y="56"/>
                  </a:cubicBezTo>
                  <a:cubicBezTo>
                    <a:pt x="124" y="56"/>
                    <a:pt x="124" y="54"/>
                    <a:pt x="128" y="55"/>
                  </a:cubicBezTo>
                  <a:cubicBezTo>
                    <a:pt x="128" y="56"/>
                    <a:pt x="129" y="57"/>
                    <a:pt x="129" y="59"/>
                  </a:cubicBezTo>
                  <a:cubicBezTo>
                    <a:pt x="131" y="59"/>
                    <a:pt x="135" y="58"/>
                    <a:pt x="134" y="61"/>
                  </a:cubicBezTo>
                  <a:cubicBezTo>
                    <a:pt x="138" y="59"/>
                    <a:pt x="136" y="62"/>
                    <a:pt x="140" y="62"/>
                  </a:cubicBezTo>
                  <a:cubicBezTo>
                    <a:pt x="141" y="65"/>
                    <a:pt x="136" y="66"/>
                    <a:pt x="136" y="66"/>
                  </a:cubicBezTo>
                  <a:cubicBezTo>
                    <a:pt x="135" y="66"/>
                    <a:pt x="137" y="67"/>
                    <a:pt x="137" y="67"/>
                  </a:cubicBezTo>
                  <a:cubicBezTo>
                    <a:pt x="134" y="70"/>
                    <a:pt x="132" y="70"/>
                    <a:pt x="130" y="74"/>
                  </a:cubicBezTo>
                  <a:cubicBezTo>
                    <a:pt x="129" y="74"/>
                    <a:pt x="128" y="74"/>
                    <a:pt x="128" y="75"/>
                  </a:cubicBezTo>
                  <a:cubicBezTo>
                    <a:pt x="127" y="75"/>
                    <a:pt x="122" y="75"/>
                    <a:pt x="122" y="73"/>
                  </a:cubicBezTo>
                  <a:cubicBezTo>
                    <a:pt x="122" y="70"/>
                    <a:pt x="116" y="73"/>
                    <a:pt x="117" y="68"/>
                  </a:cubicBezTo>
                  <a:cubicBezTo>
                    <a:pt x="115" y="69"/>
                    <a:pt x="115" y="67"/>
                    <a:pt x="115" y="66"/>
                  </a:cubicBezTo>
                  <a:cubicBezTo>
                    <a:pt x="113" y="66"/>
                    <a:pt x="112" y="66"/>
                    <a:pt x="110" y="66"/>
                  </a:cubicBezTo>
                  <a:cubicBezTo>
                    <a:pt x="108" y="66"/>
                    <a:pt x="110" y="70"/>
                    <a:pt x="109" y="72"/>
                  </a:cubicBezTo>
                  <a:cubicBezTo>
                    <a:pt x="109" y="74"/>
                    <a:pt x="112" y="74"/>
                    <a:pt x="113" y="76"/>
                  </a:cubicBezTo>
                  <a:cubicBezTo>
                    <a:pt x="115" y="75"/>
                    <a:pt x="117" y="79"/>
                    <a:pt x="117" y="76"/>
                  </a:cubicBezTo>
                  <a:cubicBezTo>
                    <a:pt x="119" y="78"/>
                    <a:pt x="119" y="80"/>
                    <a:pt x="120" y="83"/>
                  </a:cubicBezTo>
                  <a:cubicBezTo>
                    <a:pt x="119" y="85"/>
                    <a:pt x="122" y="84"/>
                    <a:pt x="122" y="85"/>
                  </a:cubicBezTo>
                  <a:cubicBezTo>
                    <a:pt x="123" y="88"/>
                    <a:pt x="121" y="93"/>
                    <a:pt x="121" y="95"/>
                  </a:cubicBezTo>
                  <a:cubicBezTo>
                    <a:pt x="118" y="96"/>
                    <a:pt x="119" y="93"/>
                    <a:pt x="118" y="93"/>
                  </a:cubicBezTo>
                  <a:cubicBezTo>
                    <a:pt x="117" y="92"/>
                    <a:pt x="113" y="92"/>
                    <a:pt x="113" y="89"/>
                  </a:cubicBezTo>
                  <a:cubicBezTo>
                    <a:pt x="108" y="90"/>
                    <a:pt x="108" y="86"/>
                    <a:pt x="103" y="87"/>
                  </a:cubicBezTo>
                  <a:cubicBezTo>
                    <a:pt x="103" y="89"/>
                    <a:pt x="107" y="88"/>
                    <a:pt x="108" y="89"/>
                  </a:cubicBezTo>
                  <a:cubicBezTo>
                    <a:pt x="104" y="93"/>
                    <a:pt x="112" y="91"/>
                    <a:pt x="108" y="93"/>
                  </a:cubicBezTo>
                  <a:cubicBezTo>
                    <a:pt x="108" y="95"/>
                    <a:pt x="111" y="94"/>
                    <a:pt x="113" y="95"/>
                  </a:cubicBezTo>
                  <a:cubicBezTo>
                    <a:pt x="113" y="96"/>
                    <a:pt x="112" y="96"/>
                    <a:pt x="114" y="96"/>
                  </a:cubicBezTo>
                  <a:cubicBezTo>
                    <a:pt x="116" y="97"/>
                    <a:pt x="116" y="97"/>
                    <a:pt x="116" y="99"/>
                  </a:cubicBezTo>
                  <a:cubicBezTo>
                    <a:pt x="113" y="99"/>
                    <a:pt x="110" y="98"/>
                    <a:pt x="108" y="96"/>
                  </a:cubicBezTo>
                  <a:cubicBezTo>
                    <a:pt x="106" y="95"/>
                    <a:pt x="103" y="96"/>
                    <a:pt x="101" y="94"/>
                  </a:cubicBezTo>
                  <a:cubicBezTo>
                    <a:pt x="99" y="93"/>
                    <a:pt x="96" y="92"/>
                    <a:pt x="95" y="92"/>
                  </a:cubicBezTo>
                  <a:cubicBezTo>
                    <a:pt x="93" y="92"/>
                    <a:pt x="93" y="90"/>
                    <a:pt x="93" y="89"/>
                  </a:cubicBezTo>
                  <a:cubicBezTo>
                    <a:pt x="91" y="89"/>
                    <a:pt x="89" y="89"/>
                    <a:pt x="88" y="88"/>
                  </a:cubicBezTo>
                  <a:cubicBezTo>
                    <a:pt x="87" y="87"/>
                    <a:pt x="87" y="86"/>
                    <a:pt x="87" y="85"/>
                  </a:cubicBezTo>
                  <a:cubicBezTo>
                    <a:pt x="86" y="84"/>
                    <a:pt x="83" y="85"/>
                    <a:pt x="84" y="82"/>
                  </a:cubicBezTo>
                  <a:cubicBezTo>
                    <a:pt x="79" y="82"/>
                    <a:pt x="79" y="78"/>
                    <a:pt x="76" y="75"/>
                  </a:cubicBezTo>
                  <a:cubicBezTo>
                    <a:pt x="77" y="75"/>
                    <a:pt x="76" y="71"/>
                    <a:pt x="77" y="69"/>
                  </a:cubicBezTo>
                  <a:cubicBezTo>
                    <a:pt x="77" y="69"/>
                    <a:pt x="79" y="70"/>
                    <a:pt x="80" y="69"/>
                  </a:cubicBezTo>
                  <a:cubicBezTo>
                    <a:pt x="80" y="69"/>
                    <a:pt x="78" y="67"/>
                    <a:pt x="78" y="66"/>
                  </a:cubicBezTo>
                  <a:cubicBezTo>
                    <a:pt x="78" y="66"/>
                    <a:pt x="81" y="66"/>
                    <a:pt x="81" y="66"/>
                  </a:cubicBezTo>
                  <a:cubicBezTo>
                    <a:pt x="81" y="65"/>
                    <a:pt x="80" y="62"/>
                    <a:pt x="81" y="61"/>
                  </a:cubicBezTo>
                  <a:cubicBezTo>
                    <a:pt x="81" y="61"/>
                    <a:pt x="83" y="61"/>
                    <a:pt x="83" y="61"/>
                  </a:cubicBezTo>
                  <a:cubicBezTo>
                    <a:pt x="85" y="60"/>
                    <a:pt x="83" y="56"/>
                    <a:pt x="84" y="55"/>
                  </a:cubicBezTo>
                  <a:cubicBezTo>
                    <a:pt x="84" y="54"/>
                    <a:pt x="82" y="54"/>
                    <a:pt x="81" y="54"/>
                  </a:cubicBezTo>
                  <a:cubicBezTo>
                    <a:pt x="81" y="52"/>
                    <a:pt x="81" y="50"/>
                    <a:pt x="81" y="48"/>
                  </a:cubicBezTo>
                  <a:cubicBezTo>
                    <a:pt x="79" y="48"/>
                    <a:pt x="79" y="48"/>
                    <a:pt x="78" y="49"/>
                  </a:cubicBezTo>
                  <a:cubicBezTo>
                    <a:pt x="76" y="48"/>
                    <a:pt x="77" y="46"/>
                    <a:pt x="76" y="45"/>
                  </a:cubicBezTo>
                  <a:cubicBezTo>
                    <a:pt x="76" y="44"/>
                    <a:pt x="74" y="46"/>
                    <a:pt x="74" y="46"/>
                  </a:cubicBezTo>
                  <a:cubicBezTo>
                    <a:pt x="74" y="46"/>
                    <a:pt x="73" y="45"/>
                    <a:pt x="72" y="45"/>
                  </a:cubicBezTo>
                  <a:cubicBezTo>
                    <a:pt x="72" y="44"/>
                    <a:pt x="71" y="42"/>
                    <a:pt x="70" y="42"/>
                  </a:cubicBezTo>
                  <a:cubicBezTo>
                    <a:pt x="69" y="42"/>
                    <a:pt x="69" y="44"/>
                    <a:pt x="68" y="43"/>
                  </a:cubicBezTo>
                  <a:cubicBezTo>
                    <a:pt x="67" y="43"/>
                    <a:pt x="66" y="41"/>
                    <a:pt x="63" y="41"/>
                  </a:cubicBezTo>
                  <a:cubicBezTo>
                    <a:pt x="68" y="36"/>
                    <a:pt x="57" y="39"/>
                    <a:pt x="58" y="33"/>
                  </a:cubicBezTo>
                  <a:cubicBezTo>
                    <a:pt x="55" y="33"/>
                    <a:pt x="52" y="33"/>
                    <a:pt x="52" y="36"/>
                  </a:cubicBezTo>
                  <a:cubicBezTo>
                    <a:pt x="51" y="38"/>
                    <a:pt x="49" y="35"/>
                    <a:pt x="49" y="35"/>
                  </a:cubicBezTo>
                  <a:cubicBezTo>
                    <a:pt x="48" y="35"/>
                    <a:pt x="47" y="37"/>
                    <a:pt x="45" y="36"/>
                  </a:cubicBezTo>
                  <a:cubicBezTo>
                    <a:pt x="43" y="36"/>
                    <a:pt x="43" y="35"/>
                    <a:pt x="41" y="35"/>
                  </a:cubicBezTo>
                  <a:cubicBezTo>
                    <a:pt x="39" y="35"/>
                    <a:pt x="38" y="36"/>
                    <a:pt x="36" y="36"/>
                  </a:cubicBezTo>
                  <a:cubicBezTo>
                    <a:pt x="34" y="36"/>
                    <a:pt x="33" y="35"/>
                    <a:pt x="31" y="35"/>
                  </a:cubicBezTo>
                  <a:cubicBezTo>
                    <a:pt x="26" y="35"/>
                    <a:pt x="21" y="36"/>
                    <a:pt x="16" y="34"/>
                  </a:cubicBezTo>
                  <a:cubicBezTo>
                    <a:pt x="15" y="34"/>
                    <a:pt x="14" y="32"/>
                    <a:pt x="14" y="32"/>
                  </a:cubicBezTo>
                  <a:cubicBezTo>
                    <a:pt x="12" y="31"/>
                    <a:pt x="10" y="32"/>
                    <a:pt x="10" y="29"/>
                  </a:cubicBezTo>
                  <a:cubicBezTo>
                    <a:pt x="8" y="29"/>
                    <a:pt x="4" y="31"/>
                    <a:pt x="5" y="27"/>
                  </a:cubicBezTo>
                  <a:cubicBezTo>
                    <a:pt x="9" y="28"/>
                    <a:pt x="10" y="26"/>
                    <a:pt x="12" y="25"/>
                  </a:cubicBezTo>
                  <a:cubicBezTo>
                    <a:pt x="11" y="22"/>
                    <a:pt x="4" y="24"/>
                    <a:pt x="3" y="21"/>
                  </a:cubicBezTo>
                  <a:cubicBezTo>
                    <a:pt x="2" y="21"/>
                    <a:pt x="2" y="22"/>
                    <a:pt x="2" y="22"/>
                  </a:cubicBezTo>
                  <a:cubicBezTo>
                    <a:pt x="0" y="22"/>
                    <a:pt x="3" y="17"/>
                    <a:pt x="4" y="16"/>
                  </a:cubicBezTo>
                  <a:cubicBezTo>
                    <a:pt x="3" y="12"/>
                    <a:pt x="6" y="11"/>
                    <a:pt x="5" y="7"/>
                  </a:cubicBezTo>
                  <a:close/>
                  <a:moveTo>
                    <a:pt x="91" y="68"/>
                  </a:moveTo>
                  <a:cubicBezTo>
                    <a:pt x="92" y="66"/>
                    <a:pt x="97" y="68"/>
                    <a:pt x="100" y="67"/>
                  </a:cubicBezTo>
                  <a:cubicBezTo>
                    <a:pt x="100" y="65"/>
                    <a:pt x="98" y="65"/>
                    <a:pt x="97" y="63"/>
                  </a:cubicBezTo>
                  <a:cubicBezTo>
                    <a:pt x="96" y="62"/>
                    <a:pt x="93" y="63"/>
                    <a:pt x="90" y="61"/>
                  </a:cubicBezTo>
                  <a:cubicBezTo>
                    <a:pt x="91" y="63"/>
                    <a:pt x="89" y="68"/>
                    <a:pt x="91" y="68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15" name="Freeform 90"/>
            <p:cNvSpPr>
              <a:spLocks/>
            </p:cNvSpPr>
            <p:nvPr/>
          </p:nvSpPr>
          <p:spPr bwMode="auto">
            <a:xfrm>
              <a:off x="8360999" y="1639358"/>
              <a:ext cx="494917" cy="247459"/>
            </a:xfrm>
            <a:custGeom>
              <a:avLst/>
              <a:gdLst>
                <a:gd name="T0" fmla="*/ 24 w 88"/>
                <a:gd name="T1" fmla="*/ 80 h 44"/>
                <a:gd name="T2" fmla="*/ 26 w 88"/>
                <a:gd name="T3" fmla="*/ 71 h 44"/>
                <a:gd name="T4" fmla="*/ 38 w 88"/>
                <a:gd name="T5" fmla="*/ 69 h 44"/>
                <a:gd name="T6" fmla="*/ 43 w 88"/>
                <a:gd name="T7" fmla="*/ 66 h 44"/>
                <a:gd name="T8" fmla="*/ 73 w 88"/>
                <a:gd name="T9" fmla="*/ 64 h 44"/>
                <a:gd name="T10" fmla="*/ 43 w 88"/>
                <a:gd name="T11" fmla="*/ 59 h 44"/>
                <a:gd name="T12" fmla="*/ 40 w 88"/>
                <a:gd name="T13" fmla="*/ 57 h 44"/>
                <a:gd name="T14" fmla="*/ 33 w 88"/>
                <a:gd name="T15" fmla="*/ 59 h 44"/>
                <a:gd name="T16" fmla="*/ 17 w 88"/>
                <a:gd name="T17" fmla="*/ 57 h 44"/>
                <a:gd name="T18" fmla="*/ 31 w 88"/>
                <a:gd name="T19" fmla="*/ 47 h 44"/>
                <a:gd name="T20" fmla="*/ 38 w 88"/>
                <a:gd name="T21" fmla="*/ 47 h 44"/>
                <a:gd name="T22" fmla="*/ 7 w 88"/>
                <a:gd name="T23" fmla="*/ 40 h 44"/>
                <a:gd name="T24" fmla="*/ 2 w 88"/>
                <a:gd name="T25" fmla="*/ 33 h 44"/>
                <a:gd name="T26" fmla="*/ 17 w 88"/>
                <a:gd name="T27" fmla="*/ 21 h 44"/>
                <a:gd name="T28" fmla="*/ 17 w 88"/>
                <a:gd name="T29" fmla="*/ 19 h 44"/>
                <a:gd name="T30" fmla="*/ 43 w 88"/>
                <a:gd name="T31" fmla="*/ 7 h 44"/>
                <a:gd name="T32" fmla="*/ 52 w 88"/>
                <a:gd name="T33" fmla="*/ 2 h 44"/>
                <a:gd name="T34" fmla="*/ 57 w 88"/>
                <a:gd name="T35" fmla="*/ 5 h 44"/>
                <a:gd name="T36" fmla="*/ 64 w 88"/>
                <a:gd name="T37" fmla="*/ 17 h 44"/>
                <a:gd name="T38" fmla="*/ 57 w 88"/>
                <a:gd name="T39" fmla="*/ 19 h 44"/>
                <a:gd name="T40" fmla="*/ 64 w 88"/>
                <a:gd name="T41" fmla="*/ 21 h 44"/>
                <a:gd name="T42" fmla="*/ 66 w 88"/>
                <a:gd name="T43" fmla="*/ 17 h 44"/>
                <a:gd name="T44" fmla="*/ 83 w 88"/>
                <a:gd name="T45" fmla="*/ 12 h 44"/>
                <a:gd name="T46" fmla="*/ 90 w 88"/>
                <a:gd name="T47" fmla="*/ 26 h 44"/>
                <a:gd name="T48" fmla="*/ 102 w 88"/>
                <a:gd name="T49" fmla="*/ 21 h 44"/>
                <a:gd name="T50" fmla="*/ 111 w 88"/>
                <a:gd name="T51" fmla="*/ 12 h 44"/>
                <a:gd name="T52" fmla="*/ 118 w 88"/>
                <a:gd name="T53" fmla="*/ 17 h 44"/>
                <a:gd name="T54" fmla="*/ 121 w 88"/>
                <a:gd name="T55" fmla="*/ 26 h 44"/>
                <a:gd name="T56" fmla="*/ 128 w 88"/>
                <a:gd name="T57" fmla="*/ 38 h 44"/>
                <a:gd name="T58" fmla="*/ 137 w 88"/>
                <a:gd name="T59" fmla="*/ 31 h 44"/>
                <a:gd name="T60" fmla="*/ 130 w 88"/>
                <a:gd name="T61" fmla="*/ 24 h 44"/>
                <a:gd name="T62" fmla="*/ 130 w 88"/>
                <a:gd name="T63" fmla="*/ 7 h 44"/>
                <a:gd name="T64" fmla="*/ 142 w 88"/>
                <a:gd name="T65" fmla="*/ 5 h 44"/>
                <a:gd name="T66" fmla="*/ 151 w 88"/>
                <a:gd name="T67" fmla="*/ 24 h 44"/>
                <a:gd name="T68" fmla="*/ 161 w 88"/>
                <a:gd name="T69" fmla="*/ 31 h 44"/>
                <a:gd name="T70" fmla="*/ 165 w 88"/>
                <a:gd name="T71" fmla="*/ 38 h 44"/>
                <a:gd name="T72" fmla="*/ 163 w 88"/>
                <a:gd name="T73" fmla="*/ 47 h 44"/>
                <a:gd name="T74" fmla="*/ 173 w 88"/>
                <a:gd name="T75" fmla="*/ 57 h 44"/>
                <a:gd name="T76" fmla="*/ 196 w 88"/>
                <a:gd name="T77" fmla="*/ 59 h 44"/>
                <a:gd name="T78" fmla="*/ 206 w 88"/>
                <a:gd name="T79" fmla="*/ 69 h 44"/>
                <a:gd name="T80" fmla="*/ 208 w 88"/>
                <a:gd name="T81" fmla="*/ 73 h 44"/>
                <a:gd name="T82" fmla="*/ 184 w 88"/>
                <a:gd name="T83" fmla="*/ 73 h 44"/>
                <a:gd name="T84" fmla="*/ 191 w 88"/>
                <a:gd name="T85" fmla="*/ 95 h 44"/>
                <a:gd name="T86" fmla="*/ 161 w 88"/>
                <a:gd name="T87" fmla="*/ 95 h 44"/>
                <a:gd name="T88" fmla="*/ 121 w 88"/>
                <a:gd name="T89" fmla="*/ 95 h 44"/>
                <a:gd name="T90" fmla="*/ 109 w 88"/>
                <a:gd name="T91" fmla="*/ 97 h 44"/>
                <a:gd name="T92" fmla="*/ 104 w 88"/>
                <a:gd name="T93" fmla="*/ 102 h 44"/>
                <a:gd name="T94" fmla="*/ 69 w 88"/>
                <a:gd name="T95" fmla="*/ 102 h 44"/>
                <a:gd name="T96" fmla="*/ 57 w 88"/>
                <a:gd name="T97" fmla="*/ 85 h 44"/>
                <a:gd name="T98" fmla="*/ 35 w 88"/>
                <a:gd name="T99" fmla="*/ 80 h 44"/>
                <a:gd name="T100" fmla="*/ 33 w 88"/>
                <a:gd name="T101" fmla="*/ 83 h 44"/>
                <a:gd name="T102" fmla="*/ 33 w 88"/>
                <a:gd name="T103" fmla="*/ 78 h 44"/>
                <a:gd name="T104" fmla="*/ 24 w 88"/>
                <a:gd name="T105" fmla="*/ 80 h 4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8" h="44">
                  <a:moveTo>
                    <a:pt x="10" y="34"/>
                  </a:moveTo>
                  <a:cubicBezTo>
                    <a:pt x="8" y="34"/>
                    <a:pt x="10" y="30"/>
                    <a:pt x="11" y="30"/>
                  </a:cubicBezTo>
                  <a:cubicBezTo>
                    <a:pt x="12" y="28"/>
                    <a:pt x="14" y="29"/>
                    <a:pt x="16" y="29"/>
                  </a:cubicBezTo>
                  <a:cubicBezTo>
                    <a:pt x="17" y="29"/>
                    <a:pt x="17" y="28"/>
                    <a:pt x="18" y="28"/>
                  </a:cubicBezTo>
                  <a:cubicBezTo>
                    <a:pt x="23" y="27"/>
                    <a:pt x="28" y="29"/>
                    <a:pt x="31" y="27"/>
                  </a:cubicBezTo>
                  <a:cubicBezTo>
                    <a:pt x="30" y="24"/>
                    <a:pt x="23" y="27"/>
                    <a:pt x="18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24"/>
                    <a:pt x="15" y="26"/>
                    <a:pt x="14" y="25"/>
                  </a:cubicBezTo>
                  <a:cubicBezTo>
                    <a:pt x="11" y="25"/>
                    <a:pt x="9" y="24"/>
                    <a:pt x="7" y="24"/>
                  </a:cubicBezTo>
                  <a:cubicBezTo>
                    <a:pt x="4" y="21"/>
                    <a:pt x="12" y="22"/>
                    <a:pt x="13" y="20"/>
                  </a:cubicBezTo>
                  <a:cubicBezTo>
                    <a:pt x="13" y="17"/>
                    <a:pt x="15" y="19"/>
                    <a:pt x="16" y="20"/>
                  </a:cubicBezTo>
                  <a:cubicBezTo>
                    <a:pt x="16" y="13"/>
                    <a:pt x="9" y="19"/>
                    <a:pt x="3" y="17"/>
                  </a:cubicBezTo>
                  <a:cubicBezTo>
                    <a:pt x="0" y="16"/>
                    <a:pt x="5" y="14"/>
                    <a:pt x="1" y="14"/>
                  </a:cubicBezTo>
                  <a:cubicBezTo>
                    <a:pt x="2" y="12"/>
                    <a:pt x="2" y="8"/>
                    <a:pt x="7" y="9"/>
                  </a:cubicBezTo>
                  <a:cubicBezTo>
                    <a:pt x="8" y="9"/>
                    <a:pt x="7" y="8"/>
                    <a:pt x="7" y="8"/>
                  </a:cubicBezTo>
                  <a:cubicBezTo>
                    <a:pt x="9" y="5"/>
                    <a:pt x="14" y="4"/>
                    <a:pt x="18" y="3"/>
                  </a:cubicBezTo>
                  <a:cubicBezTo>
                    <a:pt x="20" y="2"/>
                    <a:pt x="20" y="0"/>
                    <a:pt x="22" y="1"/>
                  </a:cubicBezTo>
                  <a:cubicBezTo>
                    <a:pt x="22" y="2"/>
                    <a:pt x="23" y="2"/>
                    <a:pt x="24" y="2"/>
                  </a:cubicBezTo>
                  <a:cubicBezTo>
                    <a:pt x="24" y="5"/>
                    <a:pt x="22" y="7"/>
                    <a:pt x="27" y="7"/>
                  </a:cubicBezTo>
                  <a:cubicBezTo>
                    <a:pt x="27" y="8"/>
                    <a:pt x="25" y="8"/>
                    <a:pt x="24" y="8"/>
                  </a:cubicBezTo>
                  <a:cubicBezTo>
                    <a:pt x="24" y="9"/>
                    <a:pt x="26" y="9"/>
                    <a:pt x="27" y="9"/>
                  </a:cubicBezTo>
                  <a:cubicBezTo>
                    <a:pt x="28" y="9"/>
                    <a:pt x="27" y="7"/>
                    <a:pt x="28" y="7"/>
                  </a:cubicBezTo>
                  <a:cubicBezTo>
                    <a:pt x="30" y="6"/>
                    <a:pt x="32" y="6"/>
                    <a:pt x="35" y="5"/>
                  </a:cubicBezTo>
                  <a:cubicBezTo>
                    <a:pt x="36" y="7"/>
                    <a:pt x="39" y="8"/>
                    <a:pt x="38" y="11"/>
                  </a:cubicBezTo>
                  <a:cubicBezTo>
                    <a:pt x="41" y="11"/>
                    <a:pt x="40" y="8"/>
                    <a:pt x="43" y="9"/>
                  </a:cubicBezTo>
                  <a:cubicBezTo>
                    <a:pt x="44" y="8"/>
                    <a:pt x="46" y="7"/>
                    <a:pt x="47" y="5"/>
                  </a:cubicBezTo>
                  <a:cubicBezTo>
                    <a:pt x="48" y="6"/>
                    <a:pt x="49" y="7"/>
                    <a:pt x="50" y="7"/>
                  </a:cubicBezTo>
                  <a:cubicBezTo>
                    <a:pt x="51" y="8"/>
                    <a:pt x="51" y="10"/>
                    <a:pt x="51" y="11"/>
                  </a:cubicBezTo>
                  <a:cubicBezTo>
                    <a:pt x="52" y="13"/>
                    <a:pt x="55" y="13"/>
                    <a:pt x="54" y="16"/>
                  </a:cubicBezTo>
                  <a:cubicBezTo>
                    <a:pt x="56" y="16"/>
                    <a:pt x="56" y="13"/>
                    <a:pt x="58" y="13"/>
                  </a:cubicBezTo>
                  <a:cubicBezTo>
                    <a:pt x="58" y="11"/>
                    <a:pt x="55" y="11"/>
                    <a:pt x="55" y="10"/>
                  </a:cubicBezTo>
                  <a:cubicBezTo>
                    <a:pt x="54" y="8"/>
                    <a:pt x="56" y="6"/>
                    <a:pt x="55" y="3"/>
                  </a:cubicBezTo>
                  <a:cubicBezTo>
                    <a:pt x="57" y="3"/>
                    <a:pt x="57" y="2"/>
                    <a:pt x="60" y="2"/>
                  </a:cubicBezTo>
                  <a:cubicBezTo>
                    <a:pt x="60" y="4"/>
                    <a:pt x="63" y="7"/>
                    <a:pt x="64" y="10"/>
                  </a:cubicBezTo>
                  <a:cubicBezTo>
                    <a:pt x="65" y="11"/>
                    <a:pt x="67" y="15"/>
                    <a:pt x="68" y="13"/>
                  </a:cubicBezTo>
                  <a:cubicBezTo>
                    <a:pt x="70" y="13"/>
                    <a:pt x="68" y="16"/>
                    <a:pt x="70" y="16"/>
                  </a:cubicBezTo>
                  <a:cubicBezTo>
                    <a:pt x="70" y="18"/>
                    <a:pt x="70" y="19"/>
                    <a:pt x="69" y="20"/>
                  </a:cubicBezTo>
                  <a:cubicBezTo>
                    <a:pt x="70" y="22"/>
                    <a:pt x="74" y="21"/>
                    <a:pt x="73" y="24"/>
                  </a:cubicBezTo>
                  <a:cubicBezTo>
                    <a:pt x="77" y="22"/>
                    <a:pt x="77" y="26"/>
                    <a:pt x="83" y="25"/>
                  </a:cubicBezTo>
                  <a:cubicBezTo>
                    <a:pt x="81" y="30"/>
                    <a:pt x="86" y="28"/>
                    <a:pt x="87" y="29"/>
                  </a:cubicBezTo>
                  <a:cubicBezTo>
                    <a:pt x="87" y="29"/>
                    <a:pt x="85" y="32"/>
                    <a:pt x="88" y="31"/>
                  </a:cubicBezTo>
                  <a:cubicBezTo>
                    <a:pt x="86" y="37"/>
                    <a:pt x="84" y="30"/>
                    <a:pt x="78" y="31"/>
                  </a:cubicBezTo>
                  <a:cubicBezTo>
                    <a:pt x="77" y="36"/>
                    <a:pt x="83" y="34"/>
                    <a:pt x="81" y="40"/>
                  </a:cubicBezTo>
                  <a:cubicBezTo>
                    <a:pt x="77" y="41"/>
                    <a:pt x="71" y="42"/>
                    <a:pt x="68" y="40"/>
                  </a:cubicBezTo>
                  <a:cubicBezTo>
                    <a:pt x="64" y="37"/>
                    <a:pt x="56" y="36"/>
                    <a:pt x="51" y="40"/>
                  </a:cubicBezTo>
                  <a:cubicBezTo>
                    <a:pt x="50" y="40"/>
                    <a:pt x="49" y="40"/>
                    <a:pt x="46" y="41"/>
                  </a:cubicBezTo>
                  <a:cubicBezTo>
                    <a:pt x="44" y="41"/>
                    <a:pt x="44" y="42"/>
                    <a:pt x="44" y="43"/>
                  </a:cubicBezTo>
                  <a:cubicBezTo>
                    <a:pt x="41" y="41"/>
                    <a:pt x="35" y="44"/>
                    <a:pt x="29" y="43"/>
                  </a:cubicBezTo>
                  <a:cubicBezTo>
                    <a:pt x="28" y="41"/>
                    <a:pt x="26" y="39"/>
                    <a:pt x="24" y="36"/>
                  </a:cubicBezTo>
                  <a:cubicBezTo>
                    <a:pt x="21" y="36"/>
                    <a:pt x="15" y="37"/>
                    <a:pt x="15" y="34"/>
                  </a:cubicBezTo>
                  <a:cubicBezTo>
                    <a:pt x="14" y="34"/>
                    <a:pt x="14" y="34"/>
                    <a:pt x="14" y="35"/>
                  </a:cubicBezTo>
                  <a:cubicBezTo>
                    <a:pt x="12" y="35"/>
                    <a:pt x="13" y="33"/>
                    <a:pt x="14" y="33"/>
                  </a:cubicBezTo>
                  <a:cubicBezTo>
                    <a:pt x="14" y="30"/>
                    <a:pt x="10" y="33"/>
                    <a:pt x="10" y="34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16" name="Freeform 91"/>
            <p:cNvSpPr>
              <a:spLocks noEditPoints="1"/>
            </p:cNvSpPr>
            <p:nvPr/>
          </p:nvSpPr>
          <p:spPr bwMode="auto">
            <a:xfrm>
              <a:off x="7057082" y="1701223"/>
              <a:ext cx="3507251" cy="4068793"/>
            </a:xfrm>
            <a:custGeom>
              <a:avLst/>
              <a:gdLst>
                <a:gd name="T0" fmla="*/ 964 w 624"/>
                <a:gd name="T1" fmla="*/ 111 h 724"/>
                <a:gd name="T2" fmla="*/ 867 w 624"/>
                <a:gd name="T3" fmla="*/ 180 h 724"/>
                <a:gd name="T4" fmla="*/ 855 w 624"/>
                <a:gd name="T5" fmla="*/ 279 h 724"/>
                <a:gd name="T6" fmla="*/ 976 w 624"/>
                <a:gd name="T7" fmla="*/ 359 h 724"/>
                <a:gd name="T8" fmla="*/ 1013 w 624"/>
                <a:gd name="T9" fmla="*/ 250 h 724"/>
                <a:gd name="T10" fmla="*/ 1115 w 624"/>
                <a:gd name="T11" fmla="*/ 248 h 724"/>
                <a:gd name="T12" fmla="*/ 1207 w 624"/>
                <a:gd name="T13" fmla="*/ 274 h 724"/>
                <a:gd name="T14" fmla="*/ 1243 w 624"/>
                <a:gd name="T15" fmla="*/ 368 h 724"/>
                <a:gd name="T16" fmla="*/ 1129 w 624"/>
                <a:gd name="T17" fmla="*/ 409 h 724"/>
                <a:gd name="T18" fmla="*/ 1198 w 624"/>
                <a:gd name="T19" fmla="*/ 451 h 724"/>
                <a:gd name="T20" fmla="*/ 1169 w 624"/>
                <a:gd name="T21" fmla="*/ 465 h 724"/>
                <a:gd name="T22" fmla="*/ 1044 w 624"/>
                <a:gd name="T23" fmla="*/ 557 h 724"/>
                <a:gd name="T24" fmla="*/ 992 w 624"/>
                <a:gd name="T25" fmla="*/ 713 h 724"/>
                <a:gd name="T26" fmla="*/ 883 w 624"/>
                <a:gd name="T27" fmla="*/ 652 h 724"/>
                <a:gd name="T28" fmla="*/ 798 w 624"/>
                <a:gd name="T29" fmla="*/ 768 h 724"/>
                <a:gd name="T30" fmla="*/ 895 w 624"/>
                <a:gd name="T31" fmla="*/ 815 h 724"/>
                <a:gd name="T32" fmla="*/ 1030 w 624"/>
                <a:gd name="T33" fmla="*/ 907 h 724"/>
                <a:gd name="T34" fmla="*/ 1143 w 624"/>
                <a:gd name="T35" fmla="*/ 890 h 724"/>
                <a:gd name="T36" fmla="*/ 1318 w 624"/>
                <a:gd name="T37" fmla="*/ 966 h 724"/>
                <a:gd name="T38" fmla="*/ 1474 w 624"/>
                <a:gd name="T39" fmla="*/ 1060 h 724"/>
                <a:gd name="T40" fmla="*/ 1405 w 624"/>
                <a:gd name="T41" fmla="*/ 1275 h 724"/>
                <a:gd name="T42" fmla="*/ 1320 w 624"/>
                <a:gd name="T43" fmla="*/ 1370 h 724"/>
                <a:gd name="T44" fmla="*/ 1238 w 624"/>
                <a:gd name="T45" fmla="*/ 1460 h 724"/>
                <a:gd name="T46" fmla="*/ 1162 w 624"/>
                <a:gd name="T47" fmla="*/ 1547 h 724"/>
                <a:gd name="T48" fmla="*/ 1129 w 624"/>
                <a:gd name="T49" fmla="*/ 1613 h 724"/>
                <a:gd name="T50" fmla="*/ 1068 w 624"/>
                <a:gd name="T51" fmla="*/ 1679 h 724"/>
                <a:gd name="T52" fmla="*/ 1046 w 624"/>
                <a:gd name="T53" fmla="*/ 1590 h 724"/>
                <a:gd name="T54" fmla="*/ 1096 w 624"/>
                <a:gd name="T55" fmla="*/ 1396 h 724"/>
                <a:gd name="T56" fmla="*/ 1089 w 624"/>
                <a:gd name="T57" fmla="*/ 1214 h 724"/>
                <a:gd name="T58" fmla="*/ 992 w 624"/>
                <a:gd name="T59" fmla="*/ 1089 h 724"/>
                <a:gd name="T60" fmla="*/ 1011 w 624"/>
                <a:gd name="T61" fmla="*/ 985 h 724"/>
                <a:gd name="T62" fmla="*/ 926 w 624"/>
                <a:gd name="T63" fmla="*/ 876 h 724"/>
                <a:gd name="T64" fmla="*/ 834 w 624"/>
                <a:gd name="T65" fmla="*/ 822 h 724"/>
                <a:gd name="T66" fmla="*/ 692 w 624"/>
                <a:gd name="T67" fmla="*/ 742 h 724"/>
                <a:gd name="T68" fmla="*/ 612 w 624"/>
                <a:gd name="T69" fmla="*/ 657 h 724"/>
                <a:gd name="T70" fmla="*/ 612 w 624"/>
                <a:gd name="T71" fmla="*/ 690 h 724"/>
                <a:gd name="T72" fmla="*/ 527 w 624"/>
                <a:gd name="T73" fmla="*/ 586 h 724"/>
                <a:gd name="T74" fmla="*/ 475 w 624"/>
                <a:gd name="T75" fmla="*/ 399 h 724"/>
                <a:gd name="T76" fmla="*/ 444 w 624"/>
                <a:gd name="T77" fmla="*/ 350 h 724"/>
                <a:gd name="T78" fmla="*/ 364 w 624"/>
                <a:gd name="T79" fmla="*/ 260 h 724"/>
                <a:gd name="T80" fmla="*/ 224 w 624"/>
                <a:gd name="T81" fmla="*/ 215 h 724"/>
                <a:gd name="T82" fmla="*/ 156 w 624"/>
                <a:gd name="T83" fmla="*/ 250 h 724"/>
                <a:gd name="T84" fmla="*/ 85 w 624"/>
                <a:gd name="T85" fmla="*/ 295 h 724"/>
                <a:gd name="T86" fmla="*/ 35 w 624"/>
                <a:gd name="T87" fmla="*/ 229 h 724"/>
                <a:gd name="T88" fmla="*/ 14 w 624"/>
                <a:gd name="T89" fmla="*/ 146 h 724"/>
                <a:gd name="T90" fmla="*/ 40 w 624"/>
                <a:gd name="T91" fmla="*/ 92 h 724"/>
                <a:gd name="T92" fmla="*/ 142 w 624"/>
                <a:gd name="T93" fmla="*/ 31 h 724"/>
                <a:gd name="T94" fmla="*/ 380 w 624"/>
                <a:gd name="T95" fmla="*/ 57 h 724"/>
                <a:gd name="T96" fmla="*/ 494 w 624"/>
                <a:gd name="T97" fmla="*/ 61 h 724"/>
                <a:gd name="T98" fmla="*/ 673 w 624"/>
                <a:gd name="T99" fmla="*/ 109 h 724"/>
                <a:gd name="T100" fmla="*/ 801 w 624"/>
                <a:gd name="T101" fmla="*/ 78 h 724"/>
                <a:gd name="T102" fmla="*/ 836 w 624"/>
                <a:gd name="T103" fmla="*/ 17 h 724"/>
                <a:gd name="T104" fmla="*/ 902 w 624"/>
                <a:gd name="T105" fmla="*/ 76 h 724"/>
                <a:gd name="T106" fmla="*/ 482 w 624"/>
                <a:gd name="T107" fmla="*/ 130 h 724"/>
                <a:gd name="T108" fmla="*/ 621 w 624"/>
                <a:gd name="T109" fmla="*/ 201 h 724"/>
                <a:gd name="T110" fmla="*/ 600 w 624"/>
                <a:gd name="T111" fmla="*/ 198 h 724"/>
                <a:gd name="T112" fmla="*/ 794 w 624"/>
                <a:gd name="T113" fmla="*/ 373 h 724"/>
                <a:gd name="T114" fmla="*/ 857 w 624"/>
                <a:gd name="T115" fmla="*/ 439 h 724"/>
                <a:gd name="T116" fmla="*/ 914 w 624"/>
                <a:gd name="T117" fmla="*/ 404 h 724"/>
                <a:gd name="T118" fmla="*/ 902 w 624"/>
                <a:gd name="T119" fmla="*/ 508 h 724"/>
                <a:gd name="T120" fmla="*/ 999 w 624"/>
                <a:gd name="T121" fmla="*/ 475 h 724"/>
                <a:gd name="T122" fmla="*/ 973 w 624"/>
                <a:gd name="T123" fmla="*/ 503 h 72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24" h="724">
                  <a:moveTo>
                    <a:pt x="380" y="39"/>
                  </a:moveTo>
                  <a:cubicBezTo>
                    <a:pt x="380" y="42"/>
                    <a:pt x="383" y="37"/>
                    <a:pt x="382" y="43"/>
                  </a:cubicBezTo>
                  <a:cubicBezTo>
                    <a:pt x="383" y="43"/>
                    <a:pt x="385" y="43"/>
                    <a:pt x="386" y="43"/>
                  </a:cubicBezTo>
                  <a:cubicBezTo>
                    <a:pt x="388" y="42"/>
                    <a:pt x="388" y="40"/>
                    <a:pt x="388" y="37"/>
                  </a:cubicBezTo>
                  <a:cubicBezTo>
                    <a:pt x="390" y="36"/>
                    <a:pt x="391" y="35"/>
                    <a:pt x="391" y="33"/>
                  </a:cubicBezTo>
                  <a:cubicBezTo>
                    <a:pt x="394" y="35"/>
                    <a:pt x="391" y="30"/>
                    <a:pt x="395" y="31"/>
                  </a:cubicBezTo>
                  <a:cubicBezTo>
                    <a:pt x="395" y="28"/>
                    <a:pt x="395" y="25"/>
                    <a:pt x="395" y="23"/>
                  </a:cubicBezTo>
                  <a:cubicBezTo>
                    <a:pt x="399" y="22"/>
                    <a:pt x="401" y="21"/>
                    <a:pt x="405" y="23"/>
                  </a:cubicBezTo>
                  <a:cubicBezTo>
                    <a:pt x="406" y="23"/>
                    <a:pt x="405" y="25"/>
                    <a:pt x="406" y="26"/>
                  </a:cubicBezTo>
                  <a:cubicBezTo>
                    <a:pt x="406" y="27"/>
                    <a:pt x="408" y="26"/>
                    <a:pt x="408" y="26"/>
                  </a:cubicBezTo>
                  <a:cubicBezTo>
                    <a:pt x="410" y="27"/>
                    <a:pt x="410" y="28"/>
                    <a:pt x="412" y="29"/>
                  </a:cubicBezTo>
                  <a:cubicBezTo>
                    <a:pt x="412" y="32"/>
                    <a:pt x="410" y="33"/>
                    <a:pt x="408" y="35"/>
                  </a:cubicBezTo>
                  <a:cubicBezTo>
                    <a:pt x="411" y="36"/>
                    <a:pt x="410" y="41"/>
                    <a:pt x="413" y="42"/>
                  </a:cubicBezTo>
                  <a:cubicBezTo>
                    <a:pt x="412" y="44"/>
                    <a:pt x="409" y="45"/>
                    <a:pt x="408" y="47"/>
                  </a:cubicBezTo>
                  <a:cubicBezTo>
                    <a:pt x="406" y="47"/>
                    <a:pt x="405" y="49"/>
                    <a:pt x="405" y="47"/>
                  </a:cubicBezTo>
                  <a:cubicBezTo>
                    <a:pt x="403" y="49"/>
                    <a:pt x="402" y="52"/>
                    <a:pt x="401" y="53"/>
                  </a:cubicBezTo>
                  <a:cubicBezTo>
                    <a:pt x="400" y="52"/>
                    <a:pt x="402" y="50"/>
                    <a:pt x="396" y="51"/>
                  </a:cubicBezTo>
                  <a:cubicBezTo>
                    <a:pt x="396" y="50"/>
                    <a:pt x="398" y="50"/>
                    <a:pt x="399" y="50"/>
                  </a:cubicBezTo>
                  <a:cubicBezTo>
                    <a:pt x="396" y="46"/>
                    <a:pt x="392" y="51"/>
                    <a:pt x="388" y="50"/>
                  </a:cubicBezTo>
                  <a:cubicBezTo>
                    <a:pt x="389" y="54"/>
                    <a:pt x="388" y="52"/>
                    <a:pt x="388" y="57"/>
                  </a:cubicBezTo>
                  <a:cubicBezTo>
                    <a:pt x="387" y="57"/>
                    <a:pt x="387" y="55"/>
                    <a:pt x="387" y="55"/>
                  </a:cubicBezTo>
                  <a:cubicBezTo>
                    <a:pt x="384" y="55"/>
                    <a:pt x="385" y="59"/>
                    <a:pt x="381" y="58"/>
                  </a:cubicBezTo>
                  <a:cubicBezTo>
                    <a:pt x="381" y="59"/>
                    <a:pt x="383" y="59"/>
                    <a:pt x="383" y="60"/>
                  </a:cubicBezTo>
                  <a:cubicBezTo>
                    <a:pt x="384" y="63"/>
                    <a:pt x="382" y="63"/>
                    <a:pt x="382" y="65"/>
                  </a:cubicBezTo>
                  <a:cubicBezTo>
                    <a:pt x="379" y="63"/>
                    <a:pt x="376" y="70"/>
                    <a:pt x="375" y="69"/>
                  </a:cubicBezTo>
                  <a:cubicBezTo>
                    <a:pt x="375" y="68"/>
                    <a:pt x="373" y="67"/>
                    <a:pt x="373" y="71"/>
                  </a:cubicBezTo>
                  <a:cubicBezTo>
                    <a:pt x="371" y="71"/>
                    <a:pt x="370" y="71"/>
                    <a:pt x="368" y="71"/>
                  </a:cubicBezTo>
                  <a:cubicBezTo>
                    <a:pt x="367" y="71"/>
                    <a:pt x="367" y="74"/>
                    <a:pt x="367" y="76"/>
                  </a:cubicBezTo>
                  <a:cubicBezTo>
                    <a:pt x="366" y="74"/>
                    <a:pt x="365" y="75"/>
                    <a:pt x="365" y="77"/>
                  </a:cubicBezTo>
                  <a:cubicBezTo>
                    <a:pt x="362" y="75"/>
                    <a:pt x="362" y="77"/>
                    <a:pt x="359" y="77"/>
                  </a:cubicBezTo>
                  <a:cubicBezTo>
                    <a:pt x="360" y="78"/>
                    <a:pt x="360" y="80"/>
                    <a:pt x="360" y="82"/>
                  </a:cubicBezTo>
                  <a:cubicBezTo>
                    <a:pt x="357" y="79"/>
                    <a:pt x="358" y="82"/>
                    <a:pt x="356" y="85"/>
                  </a:cubicBezTo>
                  <a:cubicBezTo>
                    <a:pt x="355" y="88"/>
                    <a:pt x="352" y="90"/>
                    <a:pt x="352" y="96"/>
                  </a:cubicBezTo>
                  <a:cubicBezTo>
                    <a:pt x="349" y="97"/>
                    <a:pt x="348" y="101"/>
                    <a:pt x="346" y="103"/>
                  </a:cubicBezTo>
                  <a:cubicBezTo>
                    <a:pt x="346" y="105"/>
                    <a:pt x="347" y="103"/>
                    <a:pt x="347" y="103"/>
                  </a:cubicBezTo>
                  <a:cubicBezTo>
                    <a:pt x="348" y="103"/>
                    <a:pt x="347" y="103"/>
                    <a:pt x="348" y="104"/>
                  </a:cubicBezTo>
                  <a:cubicBezTo>
                    <a:pt x="349" y="104"/>
                    <a:pt x="350" y="106"/>
                    <a:pt x="350" y="106"/>
                  </a:cubicBezTo>
                  <a:cubicBezTo>
                    <a:pt x="351" y="107"/>
                    <a:pt x="353" y="104"/>
                    <a:pt x="355" y="106"/>
                  </a:cubicBezTo>
                  <a:cubicBezTo>
                    <a:pt x="356" y="107"/>
                    <a:pt x="356" y="108"/>
                    <a:pt x="358" y="107"/>
                  </a:cubicBezTo>
                  <a:cubicBezTo>
                    <a:pt x="358" y="109"/>
                    <a:pt x="358" y="111"/>
                    <a:pt x="358" y="112"/>
                  </a:cubicBezTo>
                  <a:cubicBezTo>
                    <a:pt x="358" y="113"/>
                    <a:pt x="360" y="113"/>
                    <a:pt x="360" y="115"/>
                  </a:cubicBezTo>
                  <a:cubicBezTo>
                    <a:pt x="361" y="116"/>
                    <a:pt x="363" y="116"/>
                    <a:pt x="362" y="118"/>
                  </a:cubicBezTo>
                  <a:cubicBezTo>
                    <a:pt x="368" y="117"/>
                    <a:pt x="373" y="120"/>
                    <a:pt x="376" y="118"/>
                  </a:cubicBezTo>
                  <a:cubicBezTo>
                    <a:pt x="377" y="122"/>
                    <a:pt x="382" y="121"/>
                    <a:pt x="385" y="124"/>
                  </a:cubicBezTo>
                  <a:cubicBezTo>
                    <a:pt x="385" y="125"/>
                    <a:pt x="386" y="124"/>
                    <a:pt x="386" y="125"/>
                  </a:cubicBezTo>
                  <a:cubicBezTo>
                    <a:pt x="386" y="127"/>
                    <a:pt x="387" y="125"/>
                    <a:pt x="387" y="125"/>
                  </a:cubicBezTo>
                  <a:cubicBezTo>
                    <a:pt x="388" y="125"/>
                    <a:pt x="388" y="127"/>
                    <a:pt x="389" y="128"/>
                  </a:cubicBezTo>
                  <a:cubicBezTo>
                    <a:pt x="391" y="128"/>
                    <a:pt x="393" y="127"/>
                    <a:pt x="393" y="130"/>
                  </a:cubicBezTo>
                  <a:cubicBezTo>
                    <a:pt x="399" y="130"/>
                    <a:pt x="403" y="132"/>
                    <a:pt x="408" y="132"/>
                  </a:cubicBezTo>
                  <a:cubicBezTo>
                    <a:pt x="408" y="136"/>
                    <a:pt x="407" y="139"/>
                    <a:pt x="409" y="142"/>
                  </a:cubicBezTo>
                  <a:cubicBezTo>
                    <a:pt x="409" y="141"/>
                    <a:pt x="411" y="143"/>
                    <a:pt x="411" y="143"/>
                  </a:cubicBezTo>
                  <a:cubicBezTo>
                    <a:pt x="411" y="144"/>
                    <a:pt x="409" y="145"/>
                    <a:pt x="409" y="145"/>
                  </a:cubicBezTo>
                  <a:cubicBezTo>
                    <a:pt x="410" y="147"/>
                    <a:pt x="411" y="145"/>
                    <a:pt x="412" y="146"/>
                  </a:cubicBezTo>
                  <a:cubicBezTo>
                    <a:pt x="412" y="147"/>
                    <a:pt x="410" y="150"/>
                    <a:pt x="413" y="149"/>
                  </a:cubicBezTo>
                  <a:cubicBezTo>
                    <a:pt x="412" y="150"/>
                    <a:pt x="412" y="151"/>
                    <a:pt x="412" y="152"/>
                  </a:cubicBezTo>
                  <a:cubicBezTo>
                    <a:pt x="412" y="154"/>
                    <a:pt x="413" y="153"/>
                    <a:pt x="413" y="152"/>
                  </a:cubicBezTo>
                  <a:cubicBezTo>
                    <a:pt x="414" y="152"/>
                    <a:pt x="413" y="154"/>
                    <a:pt x="414" y="155"/>
                  </a:cubicBezTo>
                  <a:cubicBezTo>
                    <a:pt x="414" y="155"/>
                    <a:pt x="416" y="154"/>
                    <a:pt x="416" y="155"/>
                  </a:cubicBezTo>
                  <a:cubicBezTo>
                    <a:pt x="418" y="156"/>
                    <a:pt x="422" y="156"/>
                    <a:pt x="426" y="155"/>
                  </a:cubicBezTo>
                  <a:cubicBezTo>
                    <a:pt x="427" y="150"/>
                    <a:pt x="427" y="148"/>
                    <a:pt x="426" y="143"/>
                  </a:cubicBezTo>
                  <a:cubicBezTo>
                    <a:pt x="426" y="141"/>
                    <a:pt x="424" y="142"/>
                    <a:pt x="423" y="142"/>
                  </a:cubicBezTo>
                  <a:cubicBezTo>
                    <a:pt x="422" y="140"/>
                    <a:pt x="425" y="136"/>
                    <a:pt x="421" y="137"/>
                  </a:cubicBezTo>
                  <a:cubicBezTo>
                    <a:pt x="422" y="136"/>
                    <a:pt x="424" y="136"/>
                    <a:pt x="423" y="133"/>
                  </a:cubicBezTo>
                  <a:cubicBezTo>
                    <a:pt x="428" y="135"/>
                    <a:pt x="428" y="131"/>
                    <a:pt x="432" y="131"/>
                  </a:cubicBezTo>
                  <a:cubicBezTo>
                    <a:pt x="434" y="131"/>
                    <a:pt x="432" y="128"/>
                    <a:pt x="433" y="128"/>
                  </a:cubicBezTo>
                  <a:cubicBezTo>
                    <a:pt x="433" y="127"/>
                    <a:pt x="436" y="129"/>
                    <a:pt x="436" y="128"/>
                  </a:cubicBezTo>
                  <a:cubicBezTo>
                    <a:pt x="433" y="123"/>
                    <a:pt x="438" y="117"/>
                    <a:pt x="435" y="115"/>
                  </a:cubicBezTo>
                  <a:cubicBezTo>
                    <a:pt x="435" y="113"/>
                    <a:pt x="434" y="114"/>
                    <a:pt x="434" y="115"/>
                  </a:cubicBezTo>
                  <a:cubicBezTo>
                    <a:pt x="432" y="113"/>
                    <a:pt x="434" y="110"/>
                    <a:pt x="431" y="111"/>
                  </a:cubicBezTo>
                  <a:cubicBezTo>
                    <a:pt x="431" y="109"/>
                    <a:pt x="429" y="109"/>
                    <a:pt x="429" y="106"/>
                  </a:cubicBezTo>
                  <a:cubicBezTo>
                    <a:pt x="429" y="104"/>
                    <a:pt x="430" y="103"/>
                    <a:pt x="433" y="103"/>
                  </a:cubicBezTo>
                  <a:cubicBezTo>
                    <a:pt x="431" y="102"/>
                    <a:pt x="434" y="95"/>
                    <a:pt x="429" y="95"/>
                  </a:cubicBezTo>
                  <a:cubicBezTo>
                    <a:pt x="430" y="94"/>
                    <a:pt x="430" y="93"/>
                    <a:pt x="431" y="91"/>
                  </a:cubicBezTo>
                  <a:cubicBezTo>
                    <a:pt x="431" y="91"/>
                    <a:pt x="429" y="91"/>
                    <a:pt x="429" y="90"/>
                  </a:cubicBezTo>
                  <a:cubicBezTo>
                    <a:pt x="429" y="90"/>
                    <a:pt x="431" y="90"/>
                    <a:pt x="431" y="89"/>
                  </a:cubicBezTo>
                  <a:cubicBezTo>
                    <a:pt x="430" y="88"/>
                    <a:pt x="429" y="88"/>
                    <a:pt x="429" y="86"/>
                  </a:cubicBezTo>
                  <a:cubicBezTo>
                    <a:pt x="429" y="85"/>
                    <a:pt x="432" y="82"/>
                    <a:pt x="429" y="82"/>
                  </a:cubicBezTo>
                  <a:cubicBezTo>
                    <a:pt x="430" y="80"/>
                    <a:pt x="439" y="79"/>
                    <a:pt x="438" y="83"/>
                  </a:cubicBezTo>
                  <a:cubicBezTo>
                    <a:pt x="442" y="82"/>
                    <a:pt x="449" y="84"/>
                    <a:pt x="451" y="80"/>
                  </a:cubicBezTo>
                  <a:cubicBezTo>
                    <a:pt x="453" y="84"/>
                    <a:pt x="459" y="84"/>
                    <a:pt x="459" y="90"/>
                  </a:cubicBezTo>
                  <a:cubicBezTo>
                    <a:pt x="462" y="90"/>
                    <a:pt x="465" y="90"/>
                    <a:pt x="468" y="90"/>
                  </a:cubicBezTo>
                  <a:cubicBezTo>
                    <a:pt x="468" y="92"/>
                    <a:pt x="469" y="92"/>
                    <a:pt x="471" y="92"/>
                  </a:cubicBezTo>
                  <a:cubicBezTo>
                    <a:pt x="471" y="95"/>
                    <a:pt x="470" y="97"/>
                    <a:pt x="471" y="99"/>
                  </a:cubicBezTo>
                  <a:cubicBezTo>
                    <a:pt x="471" y="102"/>
                    <a:pt x="474" y="105"/>
                    <a:pt x="472" y="105"/>
                  </a:cubicBezTo>
                  <a:cubicBezTo>
                    <a:pt x="472" y="107"/>
                    <a:pt x="474" y="106"/>
                    <a:pt x="475" y="106"/>
                  </a:cubicBezTo>
                  <a:cubicBezTo>
                    <a:pt x="475" y="110"/>
                    <a:pt x="480" y="108"/>
                    <a:pt x="476" y="111"/>
                  </a:cubicBezTo>
                  <a:cubicBezTo>
                    <a:pt x="481" y="112"/>
                    <a:pt x="483" y="109"/>
                    <a:pt x="487" y="110"/>
                  </a:cubicBezTo>
                  <a:cubicBezTo>
                    <a:pt x="487" y="108"/>
                    <a:pt x="487" y="108"/>
                    <a:pt x="486" y="107"/>
                  </a:cubicBezTo>
                  <a:cubicBezTo>
                    <a:pt x="487" y="105"/>
                    <a:pt x="488" y="105"/>
                    <a:pt x="489" y="106"/>
                  </a:cubicBezTo>
                  <a:cubicBezTo>
                    <a:pt x="488" y="103"/>
                    <a:pt x="492" y="103"/>
                    <a:pt x="493" y="102"/>
                  </a:cubicBezTo>
                  <a:cubicBezTo>
                    <a:pt x="494" y="101"/>
                    <a:pt x="492" y="101"/>
                    <a:pt x="492" y="100"/>
                  </a:cubicBezTo>
                  <a:cubicBezTo>
                    <a:pt x="492" y="99"/>
                    <a:pt x="494" y="98"/>
                    <a:pt x="496" y="98"/>
                  </a:cubicBezTo>
                  <a:cubicBezTo>
                    <a:pt x="494" y="101"/>
                    <a:pt x="496" y="101"/>
                    <a:pt x="499" y="104"/>
                  </a:cubicBezTo>
                  <a:cubicBezTo>
                    <a:pt x="500" y="106"/>
                    <a:pt x="501" y="108"/>
                    <a:pt x="506" y="109"/>
                  </a:cubicBezTo>
                  <a:cubicBezTo>
                    <a:pt x="506" y="110"/>
                    <a:pt x="504" y="109"/>
                    <a:pt x="504" y="111"/>
                  </a:cubicBezTo>
                  <a:cubicBezTo>
                    <a:pt x="504" y="112"/>
                    <a:pt x="506" y="112"/>
                    <a:pt x="506" y="115"/>
                  </a:cubicBezTo>
                  <a:cubicBezTo>
                    <a:pt x="507" y="115"/>
                    <a:pt x="507" y="112"/>
                    <a:pt x="507" y="112"/>
                  </a:cubicBezTo>
                  <a:cubicBezTo>
                    <a:pt x="510" y="111"/>
                    <a:pt x="506" y="117"/>
                    <a:pt x="511" y="116"/>
                  </a:cubicBezTo>
                  <a:cubicBezTo>
                    <a:pt x="509" y="119"/>
                    <a:pt x="511" y="120"/>
                    <a:pt x="508" y="123"/>
                  </a:cubicBezTo>
                  <a:cubicBezTo>
                    <a:pt x="508" y="125"/>
                    <a:pt x="512" y="124"/>
                    <a:pt x="513" y="125"/>
                  </a:cubicBezTo>
                  <a:cubicBezTo>
                    <a:pt x="513" y="125"/>
                    <a:pt x="511" y="127"/>
                    <a:pt x="512" y="128"/>
                  </a:cubicBezTo>
                  <a:cubicBezTo>
                    <a:pt x="512" y="128"/>
                    <a:pt x="515" y="128"/>
                    <a:pt x="515" y="129"/>
                  </a:cubicBezTo>
                  <a:cubicBezTo>
                    <a:pt x="516" y="129"/>
                    <a:pt x="517" y="131"/>
                    <a:pt x="518" y="131"/>
                  </a:cubicBezTo>
                  <a:cubicBezTo>
                    <a:pt x="519" y="132"/>
                    <a:pt x="522" y="133"/>
                    <a:pt x="524" y="135"/>
                  </a:cubicBezTo>
                  <a:cubicBezTo>
                    <a:pt x="525" y="135"/>
                    <a:pt x="526" y="130"/>
                    <a:pt x="527" y="133"/>
                  </a:cubicBezTo>
                  <a:cubicBezTo>
                    <a:pt x="527" y="137"/>
                    <a:pt x="524" y="137"/>
                    <a:pt x="521" y="137"/>
                  </a:cubicBezTo>
                  <a:cubicBezTo>
                    <a:pt x="523" y="139"/>
                    <a:pt x="527" y="140"/>
                    <a:pt x="531" y="140"/>
                  </a:cubicBezTo>
                  <a:cubicBezTo>
                    <a:pt x="530" y="142"/>
                    <a:pt x="532" y="143"/>
                    <a:pt x="533" y="143"/>
                  </a:cubicBezTo>
                  <a:cubicBezTo>
                    <a:pt x="533" y="145"/>
                    <a:pt x="533" y="147"/>
                    <a:pt x="535" y="146"/>
                  </a:cubicBezTo>
                  <a:cubicBezTo>
                    <a:pt x="534" y="148"/>
                    <a:pt x="534" y="150"/>
                    <a:pt x="534" y="152"/>
                  </a:cubicBezTo>
                  <a:cubicBezTo>
                    <a:pt x="532" y="153"/>
                    <a:pt x="529" y="153"/>
                    <a:pt x="527" y="155"/>
                  </a:cubicBezTo>
                  <a:cubicBezTo>
                    <a:pt x="526" y="155"/>
                    <a:pt x="527" y="156"/>
                    <a:pt x="526" y="156"/>
                  </a:cubicBezTo>
                  <a:cubicBezTo>
                    <a:pt x="525" y="156"/>
                    <a:pt x="524" y="156"/>
                    <a:pt x="524" y="157"/>
                  </a:cubicBezTo>
                  <a:cubicBezTo>
                    <a:pt x="523" y="159"/>
                    <a:pt x="521" y="157"/>
                    <a:pt x="521" y="157"/>
                  </a:cubicBezTo>
                  <a:cubicBezTo>
                    <a:pt x="521" y="157"/>
                    <a:pt x="519" y="159"/>
                    <a:pt x="519" y="159"/>
                  </a:cubicBezTo>
                  <a:cubicBezTo>
                    <a:pt x="519" y="160"/>
                    <a:pt x="518" y="162"/>
                    <a:pt x="518" y="163"/>
                  </a:cubicBezTo>
                  <a:cubicBezTo>
                    <a:pt x="517" y="164"/>
                    <a:pt x="512" y="163"/>
                    <a:pt x="515" y="164"/>
                  </a:cubicBezTo>
                  <a:cubicBezTo>
                    <a:pt x="514" y="166"/>
                    <a:pt x="510" y="165"/>
                    <a:pt x="508" y="165"/>
                  </a:cubicBezTo>
                  <a:cubicBezTo>
                    <a:pt x="506" y="165"/>
                    <a:pt x="503" y="165"/>
                    <a:pt x="501" y="165"/>
                  </a:cubicBezTo>
                  <a:cubicBezTo>
                    <a:pt x="499" y="165"/>
                    <a:pt x="499" y="164"/>
                    <a:pt x="498" y="164"/>
                  </a:cubicBezTo>
                  <a:cubicBezTo>
                    <a:pt x="492" y="163"/>
                    <a:pt x="487" y="165"/>
                    <a:pt x="482" y="165"/>
                  </a:cubicBezTo>
                  <a:cubicBezTo>
                    <a:pt x="478" y="167"/>
                    <a:pt x="477" y="171"/>
                    <a:pt x="472" y="172"/>
                  </a:cubicBezTo>
                  <a:cubicBezTo>
                    <a:pt x="474" y="175"/>
                    <a:pt x="470" y="175"/>
                    <a:pt x="468" y="177"/>
                  </a:cubicBezTo>
                  <a:cubicBezTo>
                    <a:pt x="469" y="178"/>
                    <a:pt x="469" y="179"/>
                    <a:pt x="469" y="180"/>
                  </a:cubicBezTo>
                  <a:cubicBezTo>
                    <a:pt x="471" y="180"/>
                    <a:pt x="471" y="177"/>
                    <a:pt x="473" y="176"/>
                  </a:cubicBezTo>
                  <a:cubicBezTo>
                    <a:pt x="474" y="175"/>
                    <a:pt x="478" y="176"/>
                    <a:pt x="478" y="173"/>
                  </a:cubicBezTo>
                  <a:cubicBezTo>
                    <a:pt x="478" y="169"/>
                    <a:pt x="480" y="176"/>
                    <a:pt x="480" y="171"/>
                  </a:cubicBezTo>
                  <a:cubicBezTo>
                    <a:pt x="481" y="170"/>
                    <a:pt x="482" y="172"/>
                    <a:pt x="482" y="172"/>
                  </a:cubicBezTo>
                  <a:cubicBezTo>
                    <a:pt x="484" y="172"/>
                    <a:pt x="483" y="170"/>
                    <a:pt x="484" y="170"/>
                  </a:cubicBezTo>
                  <a:cubicBezTo>
                    <a:pt x="486" y="169"/>
                    <a:pt x="488" y="170"/>
                    <a:pt x="492" y="170"/>
                  </a:cubicBezTo>
                  <a:cubicBezTo>
                    <a:pt x="492" y="171"/>
                    <a:pt x="493" y="171"/>
                    <a:pt x="493" y="170"/>
                  </a:cubicBezTo>
                  <a:cubicBezTo>
                    <a:pt x="495" y="170"/>
                    <a:pt x="495" y="176"/>
                    <a:pt x="492" y="175"/>
                  </a:cubicBezTo>
                  <a:cubicBezTo>
                    <a:pt x="494" y="177"/>
                    <a:pt x="490" y="178"/>
                    <a:pt x="491" y="183"/>
                  </a:cubicBezTo>
                  <a:cubicBezTo>
                    <a:pt x="491" y="184"/>
                    <a:pt x="492" y="185"/>
                    <a:pt x="492" y="186"/>
                  </a:cubicBezTo>
                  <a:cubicBezTo>
                    <a:pt x="493" y="186"/>
                    <a:pt x="494" y="185"/>
                    <a:pt x="494" y="186"/>
                  </a:cubicBezTo>
                  <a:cubicBezTo>
                    <a:pt x="494" y="188"/>
                    <a:pt x="496" y="187"/>
                    <a:pt x="496" y="188"/>
                  </a:cubicBezTo>
                  <a:cubicBezTo>
                    <a:pt x="497" y="188"/>
                    <a:pt x="498" y="190"/>
                    <a:pt x="499" y="190"/>
                  </a:cubicBezTo>
                  <a:cubicBezTo>
                    <a:pt x="500" y="190"/>
                    <a:pt x="500" y="190"/>
                    <a:pt x="501" y="190"/>
                  </a:cubicBezTo>
                  <a:cubicBezTo>
                    <a:pt x="502" y="190"/>
                    <a:pt x="502" y="191"/>
                    <a:pt x="502" y="191"/>
                  </a:cubicBezTo>
                  <a:cubicBezTo>
                    <a:pt x="504" y="192"/>
                    <a:pt x="506" y="188"/>
                    <a:pt x="507" y="191"/>
                  </a:cubicBezTo>
                  <a:cubicBezTo>
                    <a:pt x="508" y="191"/>
                    <a:pt x="508" y="189"/>
                    <a:pt x="508" y="189"/>
                  </a:cubicBezTo>
                  <a:cubicBezTo>
                    <a:pt x="509" y="189"/>
                    <a:pt x="510" y="189"/>
                    <a:pt x="511" y="189"/>
                  </a:cubicBezTo>
                  <a:cubicBezTo>
                    <a:pt x="511" y="188"/>
                    <a:pt x="510" y="186"/>
                    <a:pt x="511" y="185"/>
                  </a:cubicBezTo>
                  <a:cubicBezTo>
                    <a:pt x="513" y="185"/>
                    <a:pt x="513" y="186"/>
                    <a:pt x="513" y="188"/>
                  </a:cubicBezTo>
                  <a:cubicBezTo>
                    <a:pt x="513" y="189"/>
                    <a:pt x="517" y="189"/>
                    <a:pt x="515" y="192"/>
                  </a:cubicBezTo>
                  <a:cubicBezTo>
                    <a:pt x="514" y="193"/>
                    <a:pt x="513" y="191"/>
                    <a:pt x="512" y="191"/>
                  </a:cubicBezTo>
                  <a:cubicBezTo>
                    <a:pt x="510" y="192"/>
                    <a:pt x="510" y="194"/>
                    <a:pt x="508" y="195"/>
                  </a:cubicBezTo>
                  <a:cubicBezTo>
                    <a:pt x="507" y="195"/>
                    <a:pt x="506" y="194"/>
                    <a:pt x="505" y="195"/>
                  </a:cubicBezTo>
                  <a:cubicBezTo>
                    <a:pt x="502" y="195"/>
                    <a:pt x="503" y="198"/>
                    <a:pt x="499" y="197"/>
                  </a:cubicBezTo>
                  <a:cubicBezTo>
                    <a:pt x="497" y="196"/>
                    <a:pt x="497" y="200"/>
                    <a:pt x="496" y="201"/>
                  </a:cubicBezTo>
                  <a:cubicBezTo>
                    <a:pt x="496" y="201"/>
                    <a:pt x="495" y="200"/>
                    <a:pt x="495" y="199"/>
                  </a:cubicBezTo>
                  <a:cubicBezTo>
                    <a:pt x="493" y="201"/>
                    <a:pt x="493" y="203"/>
                    <a:pt x="489" y="203"/>
                  </a:cubicBezTo>
                  <a:cubicBezTo>
                    <a:pt x="491" y="201"/>
                    <a:pt x="489" y="201"/>
                    <a:pt x="489" y="198"/>
                  </a:cubicBezTo>
                  <a:cubicBezTo>
                    <a:pt x="491" y="197"/>
                    <a:pt x="493" y="194"/>
                    <a:pt x="495" y="197"/>
                  </a:cubicBezTo>
                  <a:cubicBezTo>
                    <a:pt x="496" y="193"/>
                    <a:pt x="493" y="193"/>
                    <a:pt x="492" y="192"/>
                  </a:cubicBezTo>
                  <a:cubicBezTo>
                    <a:pt x="489" y="191"/>
                    <a:pt x="487" y="196"/>
                    <a:pt x="485" y="196"/>
                  </a:cubicBezTo>
                  <a:cubicBezTo>
                    <a:pt x="485" y="196"/>
                    <a:pt x="482" y="197"/>
                    <a:pt x="481" y="197"/>
                  </a:cubicBezTo>
                  <a:cubicBezTo>
                    <a:pt x="480" y="197"/>
                    <a:pt x="480" y="198"/>
                    <a:pt x="480" y="199"/>
                  </a:cubicBezTo>
                  <a:cubicBezTo>
                    <a:pt x="473" y="198"/>
                    <a:pt x="474" y="203"/>
                    <a:pt x="468" y="201"/>
                  </a:cubicBezTo>
                  <a:cubicBezTo>
                    <a:pt x="470" y="202"/>
                    <a:pt x="471" y="203"/>
                    <a:pt x="466" y="203"/>
                  </a:cubicBezTo>
                  <a:cubicBezTo>
                    <a:pt x="463" y="205"/>
                    <a:pt x="462" y="211"/>
                    <a:pt x="466" y="212"/>
                  </a:cubicBezTo>
                  <a:cubicBezTo>
                    <a:pt x="466" y="215"/>
                    <a:pt x="463" y="214"/>
                    <a:pt x="464" y="217"/>
                  </a:cubicBezTo>
                  <a:cubicBezTo>
                    <a:pt x="462" y="217"/>
                    <a:pt x="461" y="217"/>
                    <a:pt x="460" y="217"/>
                  </a:cubicBezTo>
                  <a:cubicBezTo>
                    <a:pt x="459" y="217"/>
                    <a:pt x="459" y="219"/>
                    <a:pt x="458" y="219"/>
                  </a:cubicBezTo>
                  <a:cubicBezTo>
                    <a:pt x="455" y="220"/>
                    <a:pt x="452" y="220"/>
                    <a:pt x="451" y="222"/>
                  </a:cubicBezTo>
                  <a:cubicBezTo>
                    <a:pt x="450" y="223"/>
                    <a:pt x="449" y="223"/>
                    <a:pt x="448" y="224"/>
                  </a:cubicBezTo>
                  <a:cubicBezTo>
                    <a:pt x="447" y="226"/>
                    <a:pt x="447" y="228"/>
                    <a:pt x="445" y="230"/>
                  </a:cubicBezTo>
                  <a:cubicBezTo>
                    <a:pt x="444" y="231"/>
                    <a:pt x="441" y="231"/>
                    <a:pt x="442" y="236"/>
                  </a:cubicBezTo>
                  <a:cubicBezTo>
                    <a:pt x="440" y="235"/>
                    <a:pt x="440" y="233"/>
                    <a:pt x="438" y="232"/>
                  </a:cubicBezTo>
                  <a:cubicBezTo>
                    <a:pt x="436" y="233"/>
                    <a:pt x="437" y="235"/>
                    <a:pt x="435" y="235"/>
                  </a:cubicBezTo>
                  <a:cubicBezTo>
                    <a:pt x="440" y="239"/>
                    <a:pt x="439" y="243"/>
                    <a:pt x="440" y="250"/>
                  </a:cubicBezTo>
                  <a:cubicBezTo>
                    <a:pt x="437" y="249"/>
                    <a:pt x="438" y="252"/>
                    <a:pt x="438" y="252"/>
                  </a:cubicBezTo>
                  <a:cubicBezTo>
                    <a:pt x="437" y="253"/>
                    <a:pt x="436" y="252"/>
                    <a:pt x="435" y="252"/>
                  </a:cubicBezTo>
                  <a:cubicBezTo>
                    <a:pt x="434" y="253"/>
                    <a:pt x="434" y="254"/>
                    <a:pt x="433" y="255"/>
                  </a:cubicBezTo>
                  <a:cubicBezTo>
                    <a:pt x="432" y="256"/>
                    <a:pt x="430" y="258"/>
                    <a:pt x="429" y="258"/>
                  </a:cubicBezTo>
                  <a:cubicBezTo>
                    <a:pt x="428" y="259"/>
                    <a:pt x="426" y="258"/>
                    <a:pt x="425" y="259"/>
                  </a:cubicBezTo>
                  <a:cubicBezTo>
                    <a:pt x="422" y="260"/>
                    <a:pt x="421" y="263"/>
                    <a:pt x="420" y="265"/>
                  </a:cubicBezTo>
                  <a:cubicBezTo>
                    <a:pt x="417" y="265"/>
                    <a:pt x="417" y="269"/>
                    <a:pt x="414" y="269"/>
                  </a:cubicBezTo>
                  <a:cubicBezTo>
                    <a:pt x="415" y="273"/>
                    <a:pt x="411" y="282"/>
                    <a:pt x="416" y="282"/>
                  </a:cubicBezTo>
                  <a:cubicBezTo>
                    <a:pt x="414" y="286"/>
                    <a:pt x="418" y="286"/>
                    <a:pt x="418" y="292"/>
                  </a:cubicBezTo>
                  <a:cubicBezTo>
                    <a:pt x="418" y="293"/>
                    <a:pt x="419" y="293"/>
                    <a:pt x="420" y="294"/>
                  </a:cubicBezTo>
                  <a:cubicBezTo>
                    <a:pt x="418" y="297"/>
                    <a:pt x="420" y="297"/>
                    <a:pt x="420" y="302"/>
                  </a:cubicBezTo>
                  <a:cubicBezTo>
                    <a:pt x="418" y="302"/>
                    <a:pt x="416" y="303"/>
                    <a:pt x="415" y="304"/>
                  </a:cubicBezTo>
                  <a:cubicBezTo>
                    <a:pt x="413" y="304"/>
                    <a:pt x="415" y="302"/>
                    <a:pt x="414" y="301"/>
                  </a:cubicBezTo>
                  <a:cubicBezTo>
                    <a:pt x="413" y="299"/>
                    <a:pt x="412" y="300"/>
                    <a:pt x="411" y="299"/>
                  </a:cubicBezTo>
                  <a:cubicBezTo>
                    <a:pt x="410" y="299"/>
                    <a:pt x="410" y="296"/>
                    <a:pt x="408" y="297"/>
                  </a:cubicBezTo>
                  <a:cubicBezTo>
                    <a:pt x="409" y="294"/>
                    <a:pt x="410" y="292"/>
                    <a:pt x="406" y="291"/>
                  </a:cubicBezTo>
                  <a:cubicBezTo>
                    <a:pt x="408" y="286"/>
                    <a:pt x="405" y="286"/>
                    <a:pt x="405" y="281"/>
                  </a:cubicBezTo>
                  <a:cubicBezTo>
                    <a:pt x="404" y="281"/>
                    <a:pt x="403" y="282"/>
                    <a:pt x="402" y="282"/>
                  </a:cubicBezTo>
                  <a:cubicBezTo>
                    <a:pt x="402" y="281"/>
                    <a:pt x="402" y="280"/>
                    <a:pt x="402" y="279"/>
                  </a:cubicBezTo>
                  <a:cubicBezTo>
                    <a:pt x="400" y="280"/>
                    <a:pt x="394" y="281"/>
                    <a:pt x="393" y="279"/>
                  </a:cubicBezTo>
                  <a:cubicBezTo>
                    <a:pt x="392" y="278"/>
                    <a:pt x="392" y="277"/>
                    <a:pt x="391" y="277"/>
                  </a:cubicBezTo>
                  <a:cubicBezTo>
                    <a:pt x="390" y="277"/>
                    <a:pt x="388" y="279"/>
                    <a:pt x="386" y="278"/>
                  </a:cubicBezTo>
                  <a:cubicBezTo>
                    <a:pt x="386" y="278"/>
                    <a:pt x="390" y="274"/>
                    <a:pt x="386" y="276"/>
                  </a:cubicBezTo>
                  <a:cubicBezTo>
                    <a:pt x="385" y="276"/>
                    <a:pt x="386" y="277"/>
                    <a:pt x="385" y="277"/>
                  </a:cubicBezTo>
                  <a:cubicBezTo>
                    <a:pt x="382" y="277"/>
                    <a:pt x="377" y="277"/>
                    <a:pt x="374" y="276"/>
                  </a:cubicBezTo>
                  <a:cubicBezTo>
                    <a:pt x="371" y="276"/>
                    <a:pt x="373" y="280"/>
                    <a:pt x="373" y="282"/>
                  </a:cubicBezTo>
                  <a:cubicBezTo>
                    <a:pt x="366" y="281"/>
                    <a:pt x="359" y="280"/>
                    <a:pt x="352" y="279"/>
                  </a:cubicBezTo>
                  <a:cubicBezTo>
                    <a:pt x="351" y="280"/>
                    <a:pt x="350" y="281"/>
                    <a:pt x="349" y="281"/>
                  </a:cubicBezTo>
                  <a:cubicBezTo>
                    <a:pt x="348" y="281"/>
                    <a:pt x="349" y="283"/>
                    <a:pt x="347" y="283"/>
                  </a:cubicBezTo>
                  <a:cubicBezTo>
                    <a:pt x="346" y="283"/>
                    <a:pt x="346" y="284"/>
                    <a:pt x="346" y="285"/>
                  </a:cubicBezTo>
                  <a:cubicBezTo>
                    <a:pt x="344" y="286"/>
                    <a:pt x="343" y="285"/>
                    <a:pt x="341" y="285"/>
                  </a:cubicBezTo>
                  <a:cubicBezTo>
                    <a:pt x="340" y="286"/>
                    <a:pt x="340" y="288"/>
                    <a:pt x="338" y="288"/>
                  </a:cubicBezTo>
                  <a:cubicBezTo>
                    <a:pt x="338" y="290"/>
                    <a:pt x="336" y="295"/>
                    <a:pt x="339" y="296"/>
                  </a:cubicBezTo>
                  <a:cubicBezTo>
                    <a:pt x="338" y="297"/>
                    <a:pt x="337" y="299"/>
                    <a:pt x="335" y="301"/>
                  </a:cubicBezTo>
                  <a:cubicBezTo>
                    <a:pt x="335" y="304"/>
                    <a:pt x="335" y="307"/>
                    <a:pt x="335" y="310"/>
                  </a:cubicBezTo>
                  <a:cubicBezTo>
                    <a:pt x="335" y="312"/>
                    <a:pt x="336" y="312"/>
                    <a:pt x="336" y="314"/>
                  </a:cubicBezTo>
                  <a:cubicBezTo>
                    <a:pt x="337" y="316"/>
                    <a:pt x="337" y="320"/>
                    <a:pt x="335" y="322"/>
                  </a:cubicBezTo>
                  <a:cubicBezTo>
                    <a:pt x="335" y="324"/>
                    <a:pt x="338" y="322"/>
                    <a:pt x="339" y="323"/>
                  </a:cubicBezTo>
                  <a:cubicBezTo>
                    <a:pt x="339" y="323"/>
                    <a:pt x="337" y="325"/>
                    <a:pt x="338" y="325"/>
                  </a:cubicBezTo>
                  <a:cubicBezTo>
                    <a:pt x="337" y="325"/>
                    <a:pt x="339" y="326"/>
                    <a:pt x="339" y="326"/>
                  </a:cubicBezTo>
                  <a:cubicBezTo>
                    <a:pt x="339" y="328"/>
                    <a:pt x="340" y="327"/>
                    <a:pt x="341" y="328"/>
                  </a:cubicBezTo>
                  <a:cubicBezTo>
                    <a:pt x="341" y="328"/>
                    <a:pt x="341" y="330"/>
                    <a:pt x="341" y="330"/>
                  </a:cubicBezTo>
                  <a:cubicBezTo>
                    <a:pt x="341" y="330"/>
                    <a:pt x="342" y="330"/>
                    <a:pt x="342" y="330"/>
                  </a:cubicBezTo>
                  <a:cubicBezTo>
                    <a:pt x="342" y="330"/>
                    <a:pt x="342" y="332"/>
                    <a:pt x="342" y="332"/>
                  </a:cubicBezTo>
                  <a:cubicBezTo>
                    <a:pt x="343" y="333"/>
                    <a:pt x="346" y="335"/>
                    <a:pt x="346" y="337"/>
                  </a:cubicBezTo>
                  <a:cubicBezTo>
                    <a:pt x="355" y="338"/>
                    <a:pt x="360" y="335"/>
                    <a:pt x="365" y="337"/>
                  </a:cubicBezTo>
                  <a:cubicBezTo>
                    <a:pt x="366" y="337"/>
                    <a:pt x="366" y="336"/>
                    <a:pt x="367" y="335"/>
                  </a:cubicBezTo>
                  <a:cubicBezTo>
                    <a:pt x="368" y="333"/>
                    <a:pt x="370" y="331"/>
                    <a:pt x="371" y="329"/>
                  </a:cubicBezTo>
                  <a:cubicBezTo>
                    <a:pt x="371" y="328"/>
                    <a:pt x="372" y="327"/>
                    <a:pt x="371" y="326"/>
                  </a:cubicBezTo>
                  <a:cubicBezTo>
                    <a:pt x="374" y="323"/>
                    <a:pt x="382" y="320"/>
                    <a:pt x="388" y="323"/>
                  </a:cubicBezTo>
                  <a:cubicBezTo>
                    <a:pt x="385" y="326"/>
                    <a:pt x="385" y="331"/>
                    <a:pt x="382" y="334"/>
                  </a:cubicBezTo>
                  <a:cubicBezTo>
                    <a:pt x="381" y="337"/>
                    <a:pt x="384" y="337"/>
                    <a:pt x="383" y="339"/>
                  </a:cubicBezTo>
                  <a:cubicBezTo>
                    <a:pt x="381" y="340"/>
                    <a:pt x="380" y="343"/>
                    <a:pt x="379" y="345"/>
                  </a:cubicBezTo>
                  <a:cubicBezTo>
                    <a:pt x="378" y="346"/>
                    <a:pt x="379" y="347"/>
                    <a:pt x="378" y="346"/>
                  </a:cubicBezTo>
                  <a:cubicBezTo>
                    <a:pt x="377" y="349"/>
                    <a:pt x="383" y="346"/>
                    <a:pt x="381" y="350"/>
                  </a:cubicBezTo>
                  <a:cubicBezTo>
                    <a:pt x="384" y="350"/>
                    <a:pt x="385" y="348"/>
                    <a:pt x="388" y="349"/>
                  </a:cubicBezTo>
                  <a:cubicBezTo>
                    <a:pt x="388" y="351"/>
                    <a:pt x="390" y="351"/>
                    <a:pt x="391" y="352"/>
                  </a:cubicBezTo>
                  <a:cubicBezTo>
                    <a:pt x="397" y="350"/>
                    <a:pt x="397" y="354"/>
                    <a:pt x="405" y="354"/>
                  </a:cubicBezTo>
                  <a:cubicBezTo>
                    <a:pt x="402" y="357"/>
                    <a:pt x="406" y="360"/>
                    <a:pt x="402" y="362"/>
                  </a:cubicBezTo>
                  <a:cubicBezTo>
                    <a:pt x="405" y="365"/>
                    <a:pt x="403" y="372"/>
                    <a:pt x="402" y="375"/>
                  </a:cubicBezTo>
                  <a:cubicBezTo>
                    <a:pt x="403" y="377"/>
                    <a:pt x="404" y="377"/>
                    <a:pt x="407" y="377"/>
                  </a:cubicBezTo>
                  <a:cubicBezTo>
                    <a:pt x="406" y="380"/>
                    <a:pt x="409" y="379"/>
                    <a:pt x="409" y="381"/>
                  </a:cubicBezTo>
                  <a:cubicBezTo>
                    <a:pt x="409" y="382"/>
                    <a:pt x="413" y="381"/>
                    <a:pt x="413" y="383"/>
                  </a:cubicBezTo>
                  <a:cubicBezTo>
                    <a:pt x="417" y="380"/>
                    <a:pt x="424" y="384"/>
                    <a:pt x="427" y="382"/>
                  </a:cubicBezTo>
                  <a:cubicBezTo>
                    <a:pt x="427" y="383"/>
                    <a:pt x="427" y="383"/>
                    <a:pt x="427" y="384"/>
                  </a:cubicBezTo>
                  <a:cubicBezTo>
                    <a:pt x="429" y="384"/>
                    <a:pt x="433" y="382"/>
                    <a:pt x="433" y="385"/>
                  </a:cubicBezTo>
                  <a:cubicBezTo>
                    <a:pt x="434" y="385"/>
                    <a:pt x="435" y="384"/>
                    <a:pt x="436" y="384"/>
                  </a:cubicBezTo>
                  <a:cubicBezTo>
                    <a:pt x="437" y="383"/>
                    <a:pt x="438" y="383"/>
                    <a:pt x="439" y="382"/>
                  </a:cubicBezTo>
                  <a:cubicBezTo>
                    <a:pt x="439" y="381"/>
                    <a:pt x="440" y="382"/>
                    <a:pt x="440" y="381"/>
                  </a:cubicBezTo>
                  <a:cubicBezTo>
                    <a:pt x="440" y="379"/>
                    <a:pt x="442" y="381"/>
                    <a:pt x="442" y="379"/>
                  </a:cubicBezTo>
                  <a:cubicBezTo>
                    <a:pt x="442" y="379"/>
                    <a:pt x="442" y="377"/>
                    <a:pt x="442" y="377"/>
                  </a:cubicBezTo>
                  <a:cubicBezTo>
                    <a:pt x="443" y="376"/>
                    <a:pt x="444" y="378"/>
                    <a:pt x="443" y="378"/>
                  </a:cubicBezTo>
                  <a:cubicBezTo>
                    <a:pt x="444" y="378"/>
                    <a:pt x="445" y="377"/>
                    <a:pt x="446" y="376"/>
                  </a:cubicBezTo>
                  <a:cubicBezTo>
                    <a:pt x="447" y="375"/>
                    <a:pt x="449" y="374"/>
                    <a:pt x="451" y="372"/>
                  </a:cubicBezTo>
                  <a:cubicBezTo>
                    <a:pt x="451" y="372"/>
                    <a:pt x="452" y="371"/>
                    <a:pt x="452" y="370"/>
                  </a:cubicBezTo>
                  <a:cubicBezTo>
                    <a:pt x="453" y="371"/>
                    <a:pt x="465" y="372"/>
                    <a:pt x="459" y="374"/>
                  </a:cubicBezTo>
                  <a:cubicBezTo>
                    <a:pt x="459" y="375"/>
                    <a:pt x="462" y="375"/>
                    <a:pt x="464" y="375"/>
                  </a:cubicBezTo>
                  <a:cubicBezTo>
                    <a:pt x="465" y="375"/>
                    <a:pt x="464" y="373"/>
                    <a:pt x="465" y="372"/>
                  </a:cubicBezTo>
                  <a:cubicBezTo>
                    <a:pt x="468" y="372"/>
                    <a:pt x="471" y="372"/>
                    <a:pt x="474" y="372"/>
                  </a:cubicBezTo>
                  <a:cubicBezTo>
                    <a:pt x="472" y="376"/>
                    <a:pt x="479" y="375"/>
                    <a:pt x="482" y="376"/>
                  </a:cubicBezTo>
                  <a:cubicBezTo>
                    <a:pt x="483" y="376"/>
                    <a:pt x="482" y="377"/>
                    <a:pt x="484" y="377"/>
                  </a:cubicBezTo>
                  <a:cubicBezTo>
                    <a:pt x="484" y="377"/>
                    <a:pt x="485" y="378"/>
                    <a:pt x="486" y="378"/>
                  </a:cubicBezTo>
                  <a:cubicBezTo>
                    <a:pt x="488" y="379"/>
                    <a:pt x="489" y="377"/>
                    <a:pt x="491" y="377"/>
                  </a:cubicBezTo>
                  <a:cubicBezTo>
                    <a:pt x="496" y="376"/>
                    <a:pt x="502" y="378"/>
                    <a:pt x="508" y="378"/>
                  </a:cubicBezTo>
                  <a:cubicBezTo>
                    <a:pt x="508" y="381"/>
                    <a:pt x="509" y="383"/>
                    <a:pt x="509" y="381"/>
                  </a:cubicBezTo>
                  <a:cubicBezTo>
                    <a:pt x="511" y="381"/>
                    <a:pt x="510" y="382"/>
                    <a:pt x="509" y="382"/>
                  </a:cubicBezTo>
                  <a:cubicBezTo>
                    <a:pt x="509" y="385"/>
                    <a:pt x="512" y="382"/>
                    <a:pt x="514" y="384"/>
                  </a:cubicBezTo>
                  <a:cubicBezTo>
                    <a:pt x="514" y="384"/>
                    <a:pt x="514" y="386"/>
                    <a:pt x="514" y="387"/>
                  </a:cubicBezTo>
                  <a:cubicBezTo>
                    <a:pt x="515" y="387"/>
                    <a:pt x="517" y="386"/>
                    <a:pt x="519" y="387"/>
                  </a:cubicBezTo>
                  <a:cubicBezTo>
                    <a:pt x="518" y="389"/>
                    <a:pt x="520" y="390"/>
                    <a:pt x="521" y="391"/>
                  </a:cubicBezTo>
                  <a:cubicBezTo>
                    <a:pt x="523" y="393"/>
                    <a:pt x="525" y="394"/>
                    <a:pt x="526" y="397"/>
                  </a:cubicBezTo>
                  <a:cubicBezTo>
                    <a:pt x="533" y="397"/>
                    <a:pt x="536" y="401"/>
                    <a:pt x="542" y="398"/>
                  </a:cubicBezTo>
                  <a:cubicBezTo>
                    <a:pt x="541" y="403"/>
                    <a:pt x="549" y="398"/>
                    <a:pt x="547" y="403"/>
                  </a:cubicBezTo>
                  <a:cubicBezTo>
                    <a:pt x="551" y="401"/>
                    <a:pt x="551" y="406"/>
                    <a:pt x="554" y="407"/>
                  </a:cubicBezTo>
                  <a:cubicBezTo>
                    <a:pt x="555" y="407"/>
                    <a:pt x="555" y="410"/>
                    <a:pt x="558" y="409"/>
                  </a:cubicBezTo>
                  <a:cubicBezTo>
                    <a:pt x="554" y="412"/>
                    <a:pt x="559" y="411"/>
                    <a:pt x="559" y="415"/>
                  </a:cubicBezTo>
                  <a:cubicBezTo>
                    <a:pt x="559" y="417"/>
                    <a:pt x="561" y="416"/>
                    <a:pt x="562" y="417"/>
                  </a:cubicBezTo>
                  <a:cubicBezTo>
                    <a:pt x="563" y="418"/>
                    <a:pt x="562" y="420"/>
                    <a:pt x="565" y="419"/>
                  </a:cubicBezTo>
                  <a:cubicBezTo>
                    <a:pt x="560" y="424"/>
                    <a:pt x="571" y="425"/>
                    <a:pt x="567" y="429"/>
                  </a:cubicBezTo>
                  <a:cubicBezTo>
                    <a:pt x="569" y="429"/>
                    <a:pt x="571" y="429"/>
                    <a:pt x="571" y="431"/>
                  </a:cubicBezTo>
                  <a:cubicBezTo>
                    <a:pt x="577" y="430"/>
                    <a:pt x="585" y="432"/>
                    <a:pt x="587" y="437"/>
                  </a:cubicBezTo>
                  <a:cubicBezTo>
                    <a:pt x="593" y="437"/>
                    <a:pt x="596" y="439"/>
                    <a:pt x="602" y="438"/>
                  </a:cubicBezTo>
                  <a:cubicBezTo>
                    <a:pt x="603" y="439"/>
                    <a:pt x="600" y="440"/>
                    <a:pt x="600" y="440"/>
                  </a:cubicBezTo>
                  <a:cubicBezTo>
                    <a:pt x="601" y="442"/>
                    <a:pt x="609" y="440"/>
                    <a:pt x="613" y="441"/>
                  </a:cubicBezTo>
                  <a:cubicBezTo>
                    <a:pt x="613" y="442"/>
                    <a:pt x="614" y="442"/>
                    <a:pt x="615" y="442"/>
                  </a:cubicBezTo>
                  <a:cubicBezTo>
                    <a:pt x="615" y="444"/>
                    <a:pt x="618" y="443"/>
                    <a:pt x="619" y="444"/>
                  </a:cubicBezTo>
                  <a:cubicBezTo>
                    <a:pt x="619" y="445"/>
                    <a:pt x="619" y="446"/>
                    <a:pt x="619" y="447"/>
                  </a:cubicBezTo>
                  <a:cubicBezTo>
                    <a:pt x="619" y="447"/>
                    <a:pt x="621" y="446"/>
                    <a:pt x="621" y="447"/>
                  </a:cubicBezTo>
                  <a:cubicBezTo>
                    <a:pt x="622" y="447"/>
                    <a:pt x="621" y="450"/>
                    <a:pt x="624" y="449"/>
                  </a:cubicBezTo>
                  <a:cubicBezTo>
                    <a:pt x="624" y="461"/>
                    <a:pt x="624" y="473"/>
                    <a:pt x="624" y="485"/>
                  </a:cubicBezTo>
                  <a:cubicBezTo>
                    <a:pt x="619" y="484"/>
                    <a:pt x="624" y="492"/>
                    <a:pt x="619" y="490"/>
                  </a:cubicBezTo>
                  <a:cubicBezTo>
                    <a:pt x="618" y="494"/>
                    <a:pt x="618" y="498"/>
                    <a:pt x="618" y="502"/>
                  </a:cubicBezTo>
                  <a:cubicBezTo>
                    <a:pt x="618" y="504"/>
                    <a:pt x="620" y="509"/>
                    <a:pt x="619" y="514"/>
                  </a:cubicBezTo>
                  <a:cubicBezTo>
                    <a:pt x="619" y="514"/>
                    <a:pt x="618" y="514"/>
                    <a:pt x="618" y="515"/>
                  </a:cubicBezTo>
                  <a:cubicBezTo>
                    <a:pt x="618" y="515"/>
                    <a:pt x="618" y="517"/>
                    <a:pt x="618" y="517"/>
                  </a:cubicBezTo>
                  <a:cubicBezTo>
                    <a:pt x="617" y="518"/>
                    <a:pt x="614" y="519"/>
                    <a:pt x="615" y="523"/>
                  </a:cubicBezTo>
                  <a:cubicBezTo>
                    <a:pt x="613" y="524"/>
                    <a:pt x="612" y="526"/>
                    <a:pt x="610" y="527"/>
                  </a:cubicBezTo>
                  <a:cubicBezTo>
                    <a:pt x="609" y="527"/>
                    <a:pt x="610" y="529"/>
                    <a:pt x="610" y="530"/>
                  </a:cubicBezTo>
                  <a:cubicBezTo>
                    <a:pt x="609" y="531"/>
                    <a:pt x="607" y="530"/>
                    <a:pt x="607" y="530"/>
                  </a:cubicBezTo>
                  <a:cubicBezTo>
                    <a:pt x="607" y="531"/>
                    <a:pt x="608" y="532"/>
                    <a:pt x="607" y="533"/>
                  </a:cubicBezTo>
                  <a:cubicBezTo>
                    <a:pt x="606" y="533"/>
                    <a:pt x="603" y="533"/>
                    <a:pt x="602" y="535"/>
                  </a:cubicBezTo>
                  <a:cubicBezTo>
                    <a:pt x="602" y="536"/>
                    <a:pt x="600" y="536"/>
                    <a:pt x="598" y="537"/>
                  </a:cubicBezTo>
                  <a:cubicBezTo>
                    <a:pt x="597" y="538"/>
                    <a:pt x="596" y="539"/>
                    <a:pt x="595" y="540"/>
                  </a:cubicBezTo>
                  <a:cubicBezTo>
                    <a:pt x="595" y="540"/>
                    <a:pt x="594" y="538"/>
                    <a:pt x="593" y="538"/>
                  </a:cubicBezTo>
                  <a:cubicBezTo>
                    <a:pt x="593" y="538"/>
                    <a:pt x="593" y="540"/>
                    <a:pt x="592" y="540"/>
                  </a:cubicBezTo>
                  <a:cubicBezTo>
                    <a:pt x="590" y="540"/>
                    <a:pt x="590" y="540"/>
                    <a:pt x="589" y="542"/>
                  </a:cubicBezTo>
                  <a:cubicBezTo>
                    <a:pt x="585" y="540"/>
                    <a:pt x="582" y="545"/>
                    <a:pt x="580" y="547"/>
                  </a:cubicBezTo>
                  <a:cubicBezTo>
                    <a:pt x="580" y="547"/>
                    <a:pt x="578" y="546"/>
                    <a:pt x="578" y="547"/>
                  </a:cubicBezTo>
                  <a:cubicBezTo>
                    <a:pt x="577" y="547"/>
                    <a:pt x="576" y="548"/>
                    <a:pt x="575" y="549"/>
                  </a:cubicBezTo>
                  <a:cubicBezTo>
                    <a:pt x="575" y="550"/>
                    <a:pt x="573" y="551"/>
                    <a:pt x="573" y="551"/>
                  </a:cubicBezTo>
                  <a:cubicBezTo>
                    <a:pt x="573" y="552"/>
                    <a:pt x="575" y="555"/>
                    <a:pt x="572" y="554"/>
                  </a:cubicBezTo>
                  <a:cubicBezTo>
                    <a:pt x="573" y="559"/>
                    <a:pt x="570" y="561"/>
                    <a:pt x="571" y="567"/>
                  </a:cubicBezTo>
                  <a:cubicBezTo>
                    <a:pt x="567" y="566"/>
                    <a:pt x="569" y="569"/>
                    <a:pt x="568" y="570"/>
                  </a:cubicBezTo>
                  <a:cubicBezTo>
                    <a:pt x="568" y="570"/>
                    <a:pt x="566" y="570"/>
                    <a:pt x="566" y="570"/>
                  </a:cubicBezTo>
                  <a:cubicBezTo>
                    <a:pt x="566" y="571"/>
                    <a:pt x="568" y="572"/>
                    <a:pt x="566" y="573"/>
                  </a:cubicBezTo>
                  <a:cubicBezTo>
                    <a:pt x="564" y="573"/>
                    <a:pt x="564" y="577"/>
                    <a:pt x="561" y="577"/>
                  </a:cubicBezTo>
                  <a:cubicBezTo>
                    <a:pt x="561" y="577"/>
                    <a:pt x="559" y="579"/>
                    <a:pt x="559" y="580"/>
                  </a:cubicBezTo>
                  <a:cubicBezTo>
                    <a:pt x="558" y="581"/>
                    <a:pt x="556" y="585"/>
                    <a:pt x="553" y="587"/>
                  </a:cubicBezTo>
                  <a:cubicBezTo>
                    <a:pt x="553" y="588"/>
                    <a:pt x="553" y="590"/>
                    <a:pt x="553" y="591"/>
                  </a:cubicBezTo>
                  <a:cubicBezTo>
                    <a:pt x="551" y="592"/>
                    <a:pt x="549" y="593"/>
                    <a:pt x="549" y="596"/>
                  </a:cubicBezTo>
                  <a:cubicBezTo>
                    <a:pt x="547" y="596"/>
                    <a:pt x="546" y="596"/>
                    <a:pt x="544" y="596"/>
                  </a:cubicBezTo>
                  <a:cubicBezTo>
                    <a:pt x="544" y="597"/>
                    <a:pt x="545" y="597"/>
                    <a:pt x="546" y="597"/>
                  </a:cubicBezTo>
                  <a:cubicBezTo>
                    <a:pt x="546" y="599"/>
                    <a:pt x="544" y="598"/>
                    <a:pt x="542" y="598"/>
                  </a:cubicBezTo>
                  <a:cubicBezTo>
                    <a:pt x="541" y="599"/>
                    <a:pt x="540" y="601"/>
                    <a:pt x="540" y="603"/>
                  </a:cubicBezTo>
                  <a:cubicBezTo>
                    <a:pt x="539" y="602"/>
                    <a:pt x="538" y="602"/>
                    <a:pt x="538" y="604"/>
                  </a:cubicBezTo>
                  <a:cubicBezTo>
                    <a:pt x="537" y="604"/>
                    <a:pt x="537" y="603"/>
                    <a:pt x="537" y="602"/>
                  </a:cubicBezTo>
                  <a:cubicBezTo>
                    <a:pt x="535" y="602"/>
                    <a:pt x="533" y="602"/>
                    <a:pt x="533" y="601"/>
                  </a:cubicBezTo>
                  <a:cubicBezTo>
                    <a:pt x="532" y="602"/>
                    <a:pt x="532" y="604"/>
                    <a:pt x="529" y="603"/>
                  </a:cubicBezTo>
                  <a:cubicBezTo>
                    <a:pt x="529" y="606"/>
                    <a:pt x="532" y="607"/>
                    <a:pt x="532" y="609"/>
                  </a:cubicBezTo>
                  <a:cubicBezTo>
                    <a:pt x="532" y="612"/>
                    <a:pt x="528" y="614"/>
                    <a:pt x="531" y="616"/>
                  </a:cubicBezTo>
                  <a:cubicBezTo>
                    <a:pt x="530" y="619"/>
                    <a:pt x="524" y="616"/>
                    <a:pt x="524" y="618"/>
                  </a:cubicBezTo>
                  <a:cubicBezTo>
                    <a:pt x="522" y="618"/>
                    <a:pt x="523" y="620"/>
                    <a:pt x="522" y="621"/>
                  </a:cubicBezTo>
                  <a:cubicBezTo>
                    <a:pt x="521" y="622"/>
                    <a:pt x="517" y="621"/>
                    <a:pt x="518" y="624"/>
                  </a:cubicBezTo>
                  <a:cubicBezTo>
                    <a:pt x="515" y="622"/>
                    <a:pt x="507" y="622"/>
                    <a:pt x="506" y="626"/>
                  </a:cubicBezTo>
                  <a:cubicBezTo>
                    <a:pt x="506" y="627"/>
                    <a:pt x="507" y="626"/>
                    <a:pt x="507" y="626"/>
                  </a:cubicBezTo>
                  <a:cubicBezTo>
                    <a:pt x="510" y="626"/>
                    <a:pt x="507" y="629"/>
                    <a:pt x="505" y="628"/>
                  </a:cubicBezTo>
                  <a:cubicBezTo>
                    <a:pt x="505" y="631"/>
                    <a:pt x="501" y="634"/>
                    <a:pt x="504" y="635"/>
                  </a:cubicBezTo>
                  <a:cubicBezTo>
                    <a:pt x="504" y="636"/>
                    <a:pt x="502" y="636"/>
                    <a:pt x="501" y="636"/>
                  </a:cubicBezTo>
                  <a:cubicBezTo>
                    <a:pt x="501" y="636"/>
                    <a:pt x="500" y="635"/>
                    <a:pt x="500" y="635"/>
                  </a:cubicBezTo>
                  <a:cubicBezTo>
                    <a:pt x="499" y="635"/>
                    <a:pt x="496" y="638"/>
                    <a:pt x="496" y="634"/>
                  </a:cubicBezTo>
                  <a:cubicBezTo>
                    <a:pt x="495" y="634"/>
                    <a:pt x="495" y="637"/>
                    <a:pt x="494" y="635"/>
                  </a:cubicBezTo>
                  <a:cubicBezTo>
                    <a:pt x="492" y="636"/>
                    <a:pt x="495" y="642"/>
                    <a:pt x="495" y="644"/>
                  </a:cubicBezTo>
                  <a:cubicBezTo>
                    <a:pt x="496" y="647"/>
                    <a:pt x="494" y="647"/>
                    <a:pt x="493" y="649"/>
                  </a:cubicBezTo>
                  <a:cubicBezTo>
                    <a:pt x="493" y="651"/>
                    <a:pt x="493" y="653"/>
                    <a:pt x="489" y="653"/>
                  </a:cubicBezTo>
                  <a:cubicBezTo>
                    <a:pt x="489" y="654"/>
                    <a:pt x="492" y="655"/>
                    <a:pt x="492" y="655"/>
                  </a:cubicBezTo>
                  <a:cubicBezTo>
                    <a:pt x="492" y="657"/>
                    <a:pt x="490" y="655"/>
                    <a:pt x="489" y="655"/>
                  </a:cubicBezTo>
                  <a:cubicBezTo>
                    <a:pt x="489" y="656"/>
                    <a:pt x="488" y="659"/>
                    <a:pt x="489" y="658"/>
                  </a:cubicBezTo>
                  <a:cubicBezTo>
                    <a:pt x="489" y="660"/>
                    <a:pt x="488" y="659"/>
                    <a:pt x="487" y="658"/>
                  </a:cubicBezTo>
                  <a:cubicBezTo>
                    <a:pt x="487" y="659"/>
                    <a:pt x="486" y="660"/>
                    <a:pt x="486" y="660"/>
                  </a:cubicBezTo>
                  <a:cubicBezTo>
                    <a:pt x="484" y="657"/>
                    <a:pt x="486" y="660"/>
                    <a:pt x="485" y="662"/>
                  </a:cubicBezTo>
                  <a:cubicBezTo>
                    <a:pt x="483" y="664"/>
                    <a:pt x="482" y="661"/>
                    <a:pt x="480" y="663"/>
                  </a:cubicBezTo>
                  <a:cubicBezTo>
                    <a:pt x="478" y="666"/>
                    <a:pt x="485" y="666"/>
                    <a:pt x="481" y="668"/>
                  </a:cubicBezTo>
                  <a:cubicBezTo>
                    <a:pt x="481" y="669"/>
                    <a:pt x="483" y="669"/>
                    <a:pt x="485" y="669"/>
                  </a:cubicBezTo>
                  <a:cubicBezTo>
                    <a:pt x="484" y="671"/>
                    <a:pt x="485" y="673"/>
                    <a:pt x="487" y="673"/>
                  </a:cubicBezTo>
                  <a:cubicBezTo>
                    <a:pt x="489" y="675"/>
                    <a:pt x="485" y="676"/>
                    <a:pt x="485" y="677"/>
                  </a:cubicBezTo>
                  <a:cubicBezTo>
                    <a:pt x="485" y="678"/>
                    <a:pt x="485" y="679"/>
                    <a:pt x="486" y="679"/>
                  </a:cubicBezTo>
                  <a:cubicBezTo>
                    <a:pt x="485" y="680"/>
                    <a:pt x="485" y="678"/>
                    <a:pt x="485" y="679"/>
                  </a:cubicBezTo>
                  <a:cubicBezTo>
                    <a:pt x="483" y="679"/>
                    <a:pt x="483" y="681"/>
                    <a:pt x="480" y="681"/>
                  </a:cubicBezTo>
                  <a:cubicBezTo>
                    <a:pt x="482" y="683"/>
                    <a:pt x="481" y="684"/>
                    <a:pt x="478" y="683"/>
                  </a:cubicBezTo>
                  <a:cubicBezTo>
                    <a:pt x="479" y="687"/>
                    <a:pt x="476" y="686"/>
                    <a:pt x="476" y="689"/>
                  </a:cubicBezTo>
                  <a:cubicBezTo>
                    <a:pt x="472" y="690"/>
                    <a:pt x="477" y="694"/>
                    <a:pt x="473" y="691"/>
                  </a:cubicBezTo>
                  <a:cubicBezTo>
                    <a:pt x="474" y="694"/>
                    <a:pt x="472" y="697"/>
                    <a:pt x="473" y="700"/>
                  </a:cubicBezTo>
                  <a:cubicBezTo>
                    <a:pt x="473" y="700"/>
                    <a:pt x="474" y="701"/>
                    <a:pt x="474" y="701"/>
                  </a:cubicBezTo>
                  <a:cubicBezTo>
                    <a:pt x="474" y="703"/>
                    <a:pt x="472" y="703"/>
                    <a:pt x="474" y="706"/>
                  </a:cubicBezTo>
                  <a:cubicBezTo>
                    <a:pt x="476" y="707"/>
                    <a:pt x="474" y="708"/>
                    <a:pt x="475" y="711"/>
                  </a:cubicBezTo>
                  <a:cubicBezTo>
                    <a:pt x="476" y="714"/>
                    <a:pt x="479" y="715"/>
                    <a:pt x="480" y="717"/>
                  </a:cubicBezTo>
                  <a:cubicBezTo>
                    <a:pt x="483" y="720"/>
                    <a:pt x="485" y="716"/>
                    <a:pt x="487" y="719"/>
                  </a:cubicBezTo>
                  <a:cubicBezTo>
                    <a:pt x="488" y="723"/>
                    <a:pt x="484" y="720"/>
                    <a:pt x="481" y="721"/>
                  </a:cubicBezTo>
                  <a:cubicBezTo>
                    <a:pt x="476" y="722"/>
                    <a:pt x="471" y="724"/>
                    <a:pt x="467" y="723"/>
                  </a:cubicBezTo>
                  <a:cubicBezTo>
                    <a:pt x="467" y="723"/>
                    <a:pt x="467" y="721"/>
                    <a:pt x="467" y="721"/>
                  </a:cubicBezTo>
                  <a:cubicBezTo>
                    <a:pt x="462" y="722"/>
                    <a:pt x="460" y="719"/>
                    <a:pt x="456" y="719"/>
                  </a:cubicBezTo>
                  <a:cubicBezTo>
                    <a:pt x="456" y="717"/>
                    <a:pt x="456" y="716"/>
                    <a:pt x="456" y="715"/>
                  </a:cubicBezTo>
                  <a:cubicBezTo>
                    <a:pt x="456" y="712"/>
                    <a:pt x="452" y="714"/>
                    <a:pt x="452" y="711"/>
                  </a:cubicBezTo>
                  <a:cubicBezTo>
                    <a:pt x="452" y="711"/>
                    <a:pt x="451" y="710"/>
                    <a:pt x="451" y="709"/>
                  </a:cubicBezTo>
                  <a:cubicBezTo>
                    <a:pt x="451" y="708"/>
                    <a:pt x="449" y="708"/>
                    <a:pt x="449" y="708"/>
                  </a:cubicBezTo>
                  <a:cubicBezTo>
                    <a:pt x="449" y="707"/>
                    <a:pt x="452" y="705"/>
                    <a:pt x="449" y="704"/>
                  </a:cubicBezTo>
                  <a:cubicBezTo>
                    <a:pt x="448" y="704"/>
                    <a:pt x="449" y="703"/>
                    <a:pt x="449" y="702"/>
                  </a:cubicBezTo>
                  <a:cubicBezTo>
                    <a:pt x="449" y="701"/>
                    <a:pt x="447" y="701"/>
                    <a:pt x="447" y="700"/>
                  </a:cubicBezTo>
                  <a:cubicBezTo>
                    <a:pt x="447" y="699"/>
                    <a:pt x="448" y="698"/>
                    <a:pt x="448" y="697"/>
                  </a:cubicBezTo>
                  <a:cubicBezTo>
                    <a:pt x="448" y="697"/>
                    <a:pt x="447" y="697"/>
                    <a:pt x="447" y="696"/>
                  </a:cubicBezTo>
                  <a:cubicBezTo>
                    <a:pt x="447" y="695"/>
                    <a:pt x="446" y="693"/>
                    <a:pt x="445" y="693"/>
                  </a:cubicBezTo>
                  <a:cubicBezTo>
                    <a:pt x="444" y="691"/>
                    <a:pt x="446" y="690"/>
                    <a:pt x="446" y="689"/>
                  </a:cubicBezTo>
                  <a:cubicBezTo>
                    <a:pt x="446" y="689"/>
                    <a:pt x="444" y="688"/>
                    <a:pt x="443" y="688"/>
                  </a:cubicBezTo>
                  <a:cubicBezTo>
                    <a:pt x="444" y="687"/>
                    <a:pt x="448" y="686"/>
                    <a:pt x="445" y="684"/>
                  </a:cubicBezTo>
                  <a:cubicBezTo>
                    <a:pt x="445" y="683"/>
                    <a:pt x="446" y="683"/>
                    <a:pt x="447" y="683"/>
                  </a:cubicBezTo>
                  <a:cubicBezTo>
                    <a:pt x="447" y="680"/>
                    <a:pt x="447" y="678"/>
                    <a:pt x="447" y="675"/>
                  </a:cubicBezTo>
                  <a:cubicBezTo>
                    <a:pt x="446" y="674"/>
                    <a:pt x="445" y="673"/>
                    <a:pt x="443" y="673"/>
                  </a:cubicBezTo>
                  <a:cubicBezTo>
                    <a:pt x="445" y="669"/>
                    <a:pt x="448" y="666"/>
                    <a:pt x="446" y="662"/>
                  </a:cubicBezTo>
                  <a:cubicBezTo>
                    <a:pt x="449" y="663"/>
                    <a:pt x="449" y="660"/>
                    <a:pt x="452" y="661"/>
                  </a:cubicBezTo>
                  <a:cubicBezTo>
                    <a:pt x="452" y="657"/>
                    <a:pt x="452" y="654"/>
                    <a:pt x="452" y="650"/>
                  </a:cubicBezTo>
                  <a:cubicBezTo>
                    <a:pt x="457" y="650"/>
                    <a:pt x="455" y="643"/>
                    <a:pt x="458" y="640"/>
                  </a:cubicBezTo>
                  <a:cubicBezTo>
                    <a:pt x="457" y="640"/>
                    <a:pt x="456" y="641"/>
                    <a:pt x="455" y="640"/>
                  </a:cubicBezTo>
                  <a:cubicBezTo>
                    <a:pt x="453" y="641"/>
                    <a:pt x="452" y="643"/>
                    <a:pt x="452" y="647"/>
                  </a:cubicBezTo>
                  <a:cubicBezTo>
                    <a:pt x="450" y="646"/>
                    <a:pt x="448" y="645"/>
                    <a:pt x="448" y="642"/>
                  </a:cubicBezTo>
                  <a:cubicBezTo>
                    <a:pt x="446" y="640"/>
                    <a:pt x="452" y="638"/>
                    <a:pt x="451" y="637"/>
                  </a:cubicBezTo>
                  <a:cubicBezTo>
                    <a:pt x="448" y="635"/>
                    <a:pt x="451" y="638"/>
                    <a:pt x="453" y="636"/>
                  </a:cubicBezTo>
                  <a:cubicBezTo>
                    <a:pt x="454" y="630"/>
                    <a:pt x="451" y="625"/>
                    <a:pt x="452" y="620"/>
                  </a:cubicBezTo>
                  <a:cubicBezTo>
                    <a:pt x="452" y="620"/>
                    <a:pt x="454" y="620"/>
                    <a:pt x="454" y="620"/>
                  </a:cubicBezTo>
                  <a:cubicBezTo>
                    <a:pt x="453" y="614"/>
                    <a:pt x="454" y="613"/>
                    <a:pt x="454" y="607"/>
                  </a:cubicBezTo>
                  <a:cubicBezTo>
                    <a:pt x="457" y="603"/>
                    <a:pt x="461" y="600"/>
                    <a:pt x="459" y="595"/>
                  </a:cubicBezTo>
                  <a:cubicBezTo>
                    <a:pt x="463" y="600"/>
                    <a:pt x="459" y="586"/>
                    <a:pt x="464" y="591"/>
                  </a:cubicBezTo>
                  <a:cubicBezTo>
                    <a:pt x="463" y="589"/>
                    <a:pt x="463" y="586"/>
                    <a:pt x="462" y="583"/>
                  </a:cubicBezTo>
                  <a:cubicBezTo>
                    <a:pt x="462" y="582"/>
                    <a:pt x="460" y="580"/>
                    <a:pt x="460" y="578"/>
                  </a:cubicBezTo>
                  <a:cubicBezTo>
                    <a:pt x="460" y="577"/>
                    <a:pt x="461" y="576"/>
                    <a:pt x="461" y="575"/>
                  </a:cubicBezTo>
                  <a:cubicBezTo>
                    <a:pt x="462" y="572"/>
                    <a:pt x="460" y="569"/>
                    <a:pt x="464" y="571"/>
                  </a:cubicBezTo>
                  <a:cubicBezTo>
                    <a:pt x="463" y="568"/>
                    <a:pt x="464" y="565"/>
                    <a:pt x="465" y="562"/>
                  </a:cubicBezTo>
                  <a:cubicBezTo>
                    <a:pt x="466" y="560"/>
                    <a:pt x="465" y="561"/>
                    <a:pt x="465" y="558"/>
                  </a:cubicBezTo>
                  <a:cubicBezTo>
                    <a:pt x="465" y="557"/>
                    <a:pt x="467" y="554"/>
                    <a:pt x="466" y="553"/>
                  </a:cubicBezTo>
                  <a:cubicBezTo>
                    <a:pt x="465" y="552"/>
                    <a:pt x="466" y="551"/>
                    <a:pt x="466" y="549"/>
                  </a:cubicBezTo>
                  <a:cubicBezTo>
                    <a:pt x="466" y="547"/>
                    <a:pt x="466" y="546"/>
                    <a:pt x="466" y="544"/>
                  </a:cubicBezTo>
                  <a:cubicBezTo>
                    <a:pt x="466" y="542"/>
                    <a:pt x="467" y="542"/>
                    <a:pt x="467" y="541"/>
                  </a:cubicBezTo>
                  <a:cubicBezTo>
                    <a:pt x="467" y="536"/>
                    <a:pt x="467" y="532"/>
                    <a:pt x="467" y="528"/>
                  </a:cubicBezTo>
                  <a:cubicBezTo>
                    <a:pt x="467" y="526"/>
                    <a:pt x="468" y="525"/>
                    <a:pt x="468" y="524"/>
                  </a:cubicBezTo>
                  <a:cubicBezTo>
                    <a:pt x="468" y="521"/>
                    <a:pt x="464" y="517"/>
                    <a:pt x="465" y="514"/>
                  </a:cubicBezTo>
                  <a:cubicBezTo>
                    <a:pt x="464" y="512"/>
                    <a:pt x="463" y="514"/>
                    <a:pt x="461" y="514"/>
                  </a:cubicBezTo>
                  <a:cubicBezTo>
                    <a:pt x="460" y="511"/>
                    <a:pt x="456" y="508"/>
                    <a:pt x="453" y="508"/>
                  </a:cubicBezTo>
                  <a:cubicBezTo>
                    <a:pt x="452" y="508"/>
                    <a:pt x="451" y="505"/>
                    <a:pt x="451" y="505"/>
                  </a:cubicBezTo>
                  <a:cubicBezTo>
                    <a:pt x="449" y="507"/>
                    <a:pt x="451" y="505"/>
                    <a:pt x="449" y="504"/>
                  </a:cubicBezTo>
                  <a:cubicBezTo>
                    <a:pt x="448" y="503"/>
                    <a:pt x="444" y="505"/>
                    <a:pt x="447" y="502"/>
                  </a:cubicBezTo>
                  <a:cubicBezTo>
                    <a:pt x="447" y="500"/>
                    <a:pt x="444" y="502"/>
                    <a:pt x="442" y="501"/>
                  </a:cubicBezTo>
                  <a:cubicBezTo>
                    <a:pt x="442" y="500"/>
                    <a:pt x="443" y="499"/>
                    <a:pt x="442" y="498"/>
                  </a:cubicBezTo>
                  <a:cubicBezTo>
                    <a:pt x="442" y="498"/>
                    <a:pt x="440" y="498"/>
                    <a:pt x="440" y="497"/>
                  </a:cubicBezTo>
                  <a:cubicBezTo>
                    <a:pt x="439" y="496"/>
                    <a:pt x="437" y="493"/>
                    <a:pt x="436" y="489"/>
                  </a:cubicBezTo>
                  <a:cubicBezTo>
                    <a:pt x="437" y="488"/>
                    <a:pt x="435" y="488"/>
                    <a:pt x="434" y="488"/>
                  </a:cubicBezTo>
                  <a:cubicBezTo>
                    <a:pt x="433" y="487"/>
                    <a:pt x="434" y="482"/>
                    <a:pt x="432" y="482"/>
                  </a:cubicBezTo>
                  <a:cubicBezTo>
                    <a:pt x="430" y="482"/>
                    <a:pt x="429" y="475"/>
                    <a:pt x="427" y="472"/>
                  </a:cubicBezTo>
                  <a:cubicBezTo>
                    <a:pt x="426" y="471"/>
                    <a:pt x="424" y="468"/>
                    <a:pt x="422" y="465"/>
                  </a:cubicBezTo>
                  <a:cubicBezTo>
                    <a:pt x="422" y="464"/>
                    <a:pt x="420" y="464"/>
                    <a:pt x="420" y="463"/>
                  </a:cubicBezTo>
                  <a:cubicBezTo>
                    <a:pt x="420" y="462"/>
                    <a:pt x="420" y="461"/>
                    <a:pt x="420" y="461"/>
                  </a:cubicBezTo>
                  <a:cubicBezTo>
                    <a:pt x="419" y="460"/>
                    <a:pt x="418" y="460"/>
                    <a:pt x="418" y="460"/>
                  </a:cubicBezTo>
                  <a:cubicBezTo>
                    <a:pt x="418" y="459"/>
                    <a:pt x="416" y="451"/>
                    <a:pt x="415" y="457"/>
                  </a:cubicBezTo>
                  <a:cubicBezTo>
                    <a:pt x="413" y="456"/>
                    <a:pt x="415" y="450"/>
                    <a:pt x="414" y="447"/>
                  </a:cubicBezTo>
                  <a:cubicBezTo>
                    <a:pt x="417" y="447"/>
                    <a:pt x="417" y="443"/>
                    <a:pt x="419" y="442"/>
                  </a:cubicBezTo>
                  <a:cubicBezTo>
                    <a:pt x="420" y="439"/>
                    <a:pt x="416" y="440"/>
                    <a:pt x="415" y="438"/>
                  </a:cubicBezTo>
                  <a:cubicBezTo>
                    <a:pt x="415" y="435"/>
                    <a:pt x="417" y="433"/>
                    <a:pt x="416" y="429"/>
                  </a:cubicBezTo>
                  <a:cubicBezTo>
                    <a:pt x="417" y="428"/>
                    <a:pt x="418" y="428"/>
                    <a:pt x="420" y="428"/>
                  </a:cubicBezTo>
                  <a:cubicBezTo>
                    <a:pt x="420" y="427"/>
                    <a:pt x="419" y="425"/>
                    <a:pt x="420" y="424"/>
                  </a:cubicBezTo>
                  <a:cubicBezTo>
                    <a:pt x="420" y="424"/>
                    <a:pt x="422" y="425"/>
                    <a:pt x="422" y="424"/>
                  </a:cubicBezTo>
                  <a:cubicBezTo>
                    <a:pt x="422" y="424"/>
                    <a:pt x="422" y="423"/>
                    <a:pt x="422" y="423"/>
                  </a:cubicBezTo>
                  <a:cubicBezTo>
                    <a:pt x="422" y="423"/>
                    <a:pt x="425" y="421"/>
                    <a:pt x="425" y="421"/>
                  </a:cubicBezTo>
                  <a:cubicBezTo>
                    <a:pt x="425" y="421"/>
                    <a:pt x="424" y="421"/>
                    <a:pt x="423" y="421"/>
                  </a:cubicBezTo>
                  <a:cubicBezTo>
                    <a:pt x="424" y="421"/>
                    <a:pt x="424" y="419"/>
                    <a:pt x="425" y="419"/>
                  </a:cubicBezTo>
                  <a:cubicBezTo>
                    <a:pt x="427" y="423"/>
                    <a:pt x="425" y="417"/>
                    <a:pt x="428" y="417"/>
                  </a:cubicBezTo>
                  <a:cubicBezTo>
                    <a:pt x="430" y="417"/>
                    <a:pt x="429" y="415"/>
                    <a:pt x="431" y="412"/>
                  </a:cubicBezTo>
                  <a:cubicBezTo>
                    <a:pt x="430" y="413"/>
                    <a:pt x="436" y="408"/>
                    <a:pt x="433" y="405"/>
                  </a:cubicBezTo>
                  <a:cubicBezTo>
                    <a:pt x="432" y="404"/>
                    <a:pt x="433" y="405"/>
                    <a:pt x="433" y="403"/>
                  </a:cubicBezTo>
                  <a:cubicBezTo>
                    <a:pt x="433" y="400"/>
                    <a:pt x="430" y="392"/>
                    <a:pt x="432" y="389"/>
                  </a:cubicBezTo>
                  <a:cubicBezTo>
                    <a:pt x="426" y="390"/>
                    <a:pt x="426" y="385"/>
                    <a:pt x="420" y="387"/>
                  </a:cubicBezTo>
                  <a:cubicBezTo>
                    <a:pt x="418" y="388"/>
                    <a:pt x="420" y="388"/>
                    <a:pt x="419" y="391"/>
                  </a:cubicBezTo>
                  <a:cubicBezTo>
                    <a:pt x="413" y="391"/>
                    <a:pt x="410" y="388"/>
                    <a:pt x="405" y="388"/>
                  </a:cubicBezTo>
                  <a:cubicBezTo>
                    <a:pt x="405" y="385"/>
                    <a:pt x="401" y="386"/>
                    <a:pt x="402" y="383"/>
                  </a:cubicBezTo>
                  <a:cubicBezTo>
                    <a:pt x="401" y="382"/>
                    <a:pt x="399" y="383"/>
                    <a:pt x="398" y="382"/>
                  </a:cubicBezTo>
                  <a:cubicBezTo>
                    <a:pt x="397" y="382"/>
                    <a:pt x="398" y="380"/>
                    <a:pt x="398" y="379"/>
                  </a:cubicBezTo>
                  <a:cubicBezTo>
                    <a:pt x="397" y="379"/>
                    <a:pt x="396" y="380"/>
                    <a:pt x="395" y="379"/>
                  </a:cubicBezTo>
                  <a:cubicBezTo>
                    <a:pt x="394" y="378"/>
                    <a:pt x="395" y="376"/>
                    <a:pt x="393" y="376"/>
                  </a:cubicBezTo>
                  <a:cubicBezTo>
                    <a:pt x="393" y="373"/>
                    <a:pt x="395" y="374"/>
                    <a:pt x="393" y="371"/>
                  </a:cubicBezTo>
                  <a:cubicBezTo>
                    <a:pt x="393" y="370"/>
                    <a:pt x="392" y="371"/>
                    <a:pt x="392" y="371"/>
                  </a:cubicBezTo>
                  <a:cubicBezTo>
                    <a:pt x="390" y="370"/>
                    <a:pt x="389" y="367"/>
                    <a:pt x="386" y="368"/>
                  </a:cubicBezTo>
                  <a:cubicBezTo>
                    <a:pt x="387" y="364"/>
                    <a:pt x="382" y="367"/>
                    <a:pt x="383" y="363"/>
                  </a:cubicBezTo>
                  <a:cubicBezTo>
                    <a:pt x="382" y="363"/>
                    <a:pt x="376" y="362"/>
                    <a:pt x="378" y="363"/>
                  </a:cubicBezTo>
                  <a:cubicBezTo>
                    <a:pt x="376" y="363"/>
                    <a:pt x="377" y="361"/>
                    <a:pt x="376" y="361"/>
                  </a:cubicBezTo>
                  <a:cubicBezTo>
                    <a:pt x="376" y="360"/>
                    <a:pt x="375" y="361"/>
                    <a:pt x="374" y="361"/>
                  </a:cubicBezTo>
                  <a:cubicBezTo>
                    <a:pt x="373" y="360"/>
                    <a:pt x="371" y="359"/>
                    <a:pt x="367" y="359"/>
                  </a:cubicBezTo>
                  <a:cubicBezTo>
                    <a:pt x="368" y="355"/>
                    <a:pt x="364" y="358"/>
                    <a:pt x="362" y="356"/>
                  </a:cubicBezTo>
                  <a:cubicBezTo>
                    <a:pt x="362" y="356"/>
                    <a:pt x="363" y="354"/>
                    <a:pt x="362" y="354"/>
                  </a:cubicBezTo>
                  <a:cubicBezTo>
                    <a:pt x="362" y="353"/>
                    <a:pt x="360" y="354"/>
                    <a:pt x="360" y="354"/>
                  </a:cubicBezTo>
                  <a:cubicBezTo>
                    <a:pt x="360" y="353"/>
                    <a:pt x="360" y="352"/>
                    <a:pt x="360" y="351"/>
                  </a:cubicBezTo>
                  <a:cubicBezTo>
                    <a:pt x="360" y="351"/>
                    <a:pt x="358" y="352"/>
                    <a:pt x="358" y="351"/>
                  </a:cubicBezTo>
                  <a:cubicBezTo>
                    <a:pt x="357" y="351"/>
                    <a:pt x="358" y="349"/>
                    <a:pt x="358" y="349"/>
                  </a:cubicBezTo>
                  <a:cubicBezTo>
                    <a:pt x="356" y="348"/>
                    <a:pt x="357" y="350"/>
                    <a:pt x="356" y="350"/>
                  </a:cubicBezTo>
                  <a:cubicBezTo>
                    <a:pt x="356" y="350"/>
                    <a:pt x="353" y="348"/>
                    <a:pt x="353" y="348"/>
                  </a:cubicBezTo>
                  <a:cubicBezTo>
                    <a:pt x="351" y="350"/>
                    <a:pt x="351" y="347"/>
                    <a:pt x="349" y="348"/>
                  </a:cubicBezTo>
                  <a:cubicBezTo>
                    <a:pt x="348" y="348"/>
                    <a:pt x="345" y="350"/>
                    <a:pt x="343" y="350"/>
                  </a:cubicBezTo>
                  <a:cubicBezTo>
                    <a:pt x="341" y="350"/>
                    <a:pt x="340" y="349"/>
                    <a:pt x="339" y="349"/>
                  </a:cubicBezTo>
                  <a:cubicBezTo>
                    <a:pt x="336" y="349"/>
                    <a:pt x="337" y="351"/>
                    <a:pt x="334" y="349"/>
                  </a:cubicBezTo>
                  <a:cubicBezTo>
                    <a:pt x="332" y="348"/>
                    <a:pt x="331" y="349"/>
                    <a:pt x="328" y="348"/>
                  </a:cubicBezTo>
                  <a:cubicBezTo>
                    <a:pt x="327" y="347"/>
                    <a:pt x="327" y="346"/>
                    <a:pt x="327" y="345"/>
                  </a:cubicBezTo>
                  <a:cubicBezTo>
                    <a:pt x="326" y="345"/>
                    <a:pt x="325" y="345"/>
                    <a:pt x="325" y="345"/>
                  </a:cubicBezTo>
                  <a:cubicBezTo>
                    <a:pt x="323" y="345"/>
                    <a:pt x="318" y="344"/>
                    <a:pt x="321" y="342"/>
                  </a:cubicBezTo>
                  <a:cubicBezTo>
                    <a:pt x="318" y="342"/>
                    <a:pt x="317" y="339"/>
                    <a:pt x="314" y="339"/>
                  </a:cubicBezTo>
                  <a:cubicBezTo>
                    <a:pt x="313" y="338"/>
                    <a:pt x="313" y="338"/>
                    <a:pt x="313" y="336"/>
                  </a:cubicBezTo>
                  <a:cubicBezTo>
                    <a:pt x="308" y="335"/>
                    <a:pt x="306" y="331"/>
                    <a:pt x="301" y="331"/>
                  </a:cubicBezTo>
                  <a:cubicBezTo>
                    <a:pt x="300" y="327"/>
                    <a:pt x="298" y="325"/>
                    <a:pt x="299" y="319"/>
                  </a:cubicBezTo>
                  <a:cubicBezTo>
                    <a:pt x="299" y="315"/>
                    <a:pt x="292" y="317"/>
                    <a:pt x="295" y="312"/>
                  </a:cubicBezTo>
                  <a:cubicBezTo>
                    <a:pt x="294" y="312"/>
                    <a:pt x="293" y="313"/>
                    <a:pt x="293" y="314"/>
                  </a:cubicBezTo>
                  <a:cubicBezTo>
                    <a:pt x="291" y="314"/>
                    <a:pt x="292" y="312"/>
                    <a:pt x="292" y="311"/>
                  </a:cubicBezTo>
                  <a:cubicBezTo>
                    <a:pt x="291" y="310"/>
                    <a:pt x="288" y="310"/>
                    <a:pt x="288" y="308"/>
                  </a:cubicBezTo>
                  <a:cubicBezTo>
                    <a:pt x="288" y="306"/>
                    <a:pt x="286" y="307"/>
                    <a:pt x="285" y="306"/>
                  </a:cubicBezTo>
                  <a:cubicBezTo>
                    <a:pt x="284" y="306"/>
                    <a:pt x="286" y="305"/>
                    <a:pt x="286" y="304"/>
                  </a:cubicBezTo>
                  <a:cubicBezTo>
                    <a:pt x="286" y="304"/>
                    <a:pt x="285" y="302"/>
                    <a:pt x="285" y="302"/>
                  </a:cubicBezTo>
                  <a:cubicBezTo>
                    <a:pt x="284" y="302"/>
                    <a:pt x="283" y="302"/>
                    <a:pt x="282" y="302"/>
                  </a:cubicBezTo>
                  <a:cubicBezTo>
                    <a:pt x="281" y="301"/>
                    <a:pt x="282" y="299"/>
                    <a:pt x="281" y="298"/>
                  </a:cubicBezTo>
                  <a:cubicBezTo>
                    <a:pt x="278" y="296"/>
                    <a:pt x="275" y="295"/>
                    <a:pt x="274" y="290"/>
                  </a:cubicBezTo>
                  <a:cubicBezTo>
                    <a:pt x="272" y="288"/>
                    <a:pt x="272" y="291"/>
                    <a:pt x="269" y="289"/>
                  </a:cubicBezTo>
                  <a:cubicBezTo>
                    <a:pt x="270" y="286"/>
                    <a:pt x="267" y="286"/>
                    <a:pt x="267" y="285"/>
                  </a:cubicBezTo>
                  <a:cubicBezTo>
                    <a:pt x="266" y="283"/>
                    <a:pt x="267" y="279"/>
                    <a:pt x="263" y="279"/>
                  </a:cubicBezTo>
                  <a:cubicBezTo>
                    <a:pt x="264" y="274"/>
                    <a:pt x="261" y="271"/>
                    <a:pt x="257" y="270"/>
                  </a:cubicBezTo>
                  <a:cubicBezTo>
                    <a:pt x="256" y="271"/>
                    <a:pt x="256" y="272"/>
                    <a:pt x="255" y="274"/>
                  </a:cubicBezTo>
                  <a:cubicBezTo>
                    <a:pt x="254" y="276"/>
                    <a:pt x="258" y="277"/>
                    <a:pt x="259" y="278"/>
                  </a:cubicBezTo>
                  <a:cubicBezTo>
                    <a:pt x="259" y="279"/>
                    <a:pt x="258" y="280"/>
                    <a:pt x="259" y="281"/>
                  </a:cubicBezTo>
                  <a:cubicBezTo>
                    <a:pt x="259" y="281"/>
                    <a:pt x="260" y="280"/>
                    <a:pt x="260" y="281"/>
                  </a:cubicBezTo>
                  <a:cubicBezTo>
                    <a:pt x="261" y="282"/>
                    <a:pt x="259" y="285"/>
                    <a:pt x="261" y="285"/>
                  </a:cubicBezTo>
                  <a:cubicBezTo>
                    <a:pt x="263" y="285"/>
                    <a:pt x="262" y="288"/>
                    <a:pt x="263" y="291"/>
                  </a:cubicBezTo>
                  <a:cubicBezTo>
                    <a:pt x="264" y="292"/>
                    <a:pt x="264" y="291"/>
                    <a:pt x="265" y="292"/>
                  </a:cubicBezTo>
                  <a:cubicBezTo>
                    <a:pt x="265" y="295"/>
                    <a:pt x="268" y="294"/>
                    <a:pt x="267" y="298"/>
                  </a:cubicBezTo>
                  <a:cubicBezTo>
                    <a:pt x="267" y="300"/>
                    <a:pt x="269" y="299"/>
                    <a:pt x="270" y="299"/>
                  </a:cubicBezTo>
                  <a:cubicBezTo>
                    <a:pt x="270" y="301"/>
                    <a:pt x="272" y="301"/>
                    <a:pt x="272" y="302"/>
                  </a:cubicBezTo>
                  <a:cubicBezTo>
                    <a:pt x="272" y="303"/>
                    <a:pt x="270" y="304"/>
                    <a:pt x="270" y="304"/>
                  </a:cubicBezTo>
                  <a:cubicBezTo>
                    <a:pt x="271" y="306"/>
                    <a:pt x="274" y="305"/>
                    <a:pt x="273" y="309"/>
                  </a:cubicBezTo>
                  <a:cubicBezTo>
                    <a:pt x="271" y="307"/>
                    <a:pt x="271" y="305"/>
                    <a:pt x="267" y="306"/>
                  </a:cubicBezTo>
                  <a:cubicBezTo>
                    <a:pt x="269" y="302"/>
                    <a:pt x="264" y="303"/>
                    <a:pt x="265" y="299"/>
                  </a:cubicBezTo>
                  <a:cubicBezTo>
                    <a:pt x="264" y="297"/>
                    <a:pt x="262" y="297"/>
                    <a:pt x="261" y="296"/>
                  </a:cubicBezTo>
                  <a:cubicBezTo>
                    <a:pt x="260" y="295"/>
                    <a:pt x="259" y="294"/>
                    <a:pt x="259" y="292"/>
                  </a:cubicBezTo>
                  <a:cubicBezTo>
                    <a:pt x="256" y="292"/>
                    <a:pt x="255" y="292"/>
                    <a:pt x="254" y="290"/>
                  </a:cubicBezTo>
                  <a:cubicBezTo>
                    <a:pt x="254" y="287"/>
                    <a:pt x="255" y="289"/>
                    <a:pt x="256" y="289"/>
                  </a:cubicBezTo>
                  <a:cubicBezTo>
                    <a:pt x="258" y="284"/>
                    <a:pt x="252" y="285"/>
                    <a:pt x="253" y="281"/>
                  </a:cubicBezTo>
                  <a:cubicBezTo>
                    <a:pt x="251" y="280"/>
                    <a:pt x="250" y="278"/>
                    <a:pt x="247" y="278"/>
                  </a:cubicBezTo>
                  <a:cubicBezTo>
                    <a:pt x="247" y="275"/>
                    <a:pt x="249" y="275"/>
                    <a:pt x="247" y="272"/>
                  </a:cubicBezTo>
                  <a:cubicBezTo>
                    <a:pt x="247" y="272"/>
                    <a:pt x="246" y="271"/>
                    <a:pt x="246" y="271"/>
                  </a:cubicBezTo>
                  <a:cubicBezTo>
                    <a:pt x="244" y="269"/>
                    <a:pt x="245" y="264"/>
                    <a:pt x="240" y="265"/>
                  </a:cubicBezTo>
                  <a:cubicBezTo>
                    <a:pt x="241" y="264"/>
                    <a:pt x="241" y="263"/>
                    <a:pt x="240" y="262"/>
                  </a:cubicBezTo>
                  <a:cubicBezTo>
                    <a:pt x="240" y="262"/>
                    <a:pt x="239" y="259"/>
                    <a:pt x="239" y="259"/>
                  </a:cubicBezTo>
                  <a:cubicBezTo>
                    <a:pt x="238" y="259"/>
                    <a:pt x="236" y="260"/>
                    <a:pt x="235" y="259"/>
                  </a:cubicBezTo>
                  <a:cubicBezTo>
                    <a:pt x="234" y="259"/>
                    <a:pt x="237" y="258"/>
                    <a:pt x="237" y="258"/>
                  </a:cubicBezTo>
                  <a:cubicBezTo>
                    <a:pt x="237" y="256"/>
                    <a:pt x="230" y="255"/>
                    <a:pt x="227" y="253"/>
                  </a:cubicBezTo>
                  <a:cubicBezTo>
                    <a:pt x="226" y="253"/>
                    <a:pt x="226" y="252"/>
                    <a:pt x="226" y="251"/>
                  </a:cubicBezTo>
                  <a:cubicBezTo>
                    <a:pt x="225" y="250"/>
                    <a:pt x="224" y="249"/>
                    <a:pt x="223" y="248"/>
                  </a:cubicBezTo>
                  <a:cubicBezTo>
                    <a:pt x="222" y="247"/>
                    <a:pt x="222" y="243"/>
                    <a:pt x="221" y="241"/>
                  </a:cubicBezTo>
                  <a:cubicBezTo>
                    <a:pt x="221" y="240"/>
                    <a:pt x="219" y="240"/>
                    <a:pt x="219" y="239"/>
                  </a:cubicBezTo>
                  <a:cubicBezTo>
                    <a:pt x="218" y="238"/>
                    <a:pt x="219" y="235"/>
                    <a:pt x="216" y="236"/>
                  </a:cubicBezTo>
                  <a:cubicBezTo>
                    <a:pt x="217" y="231"/>
                    <a:pt x="214" y="228"/>
                    <a:pt x="212" y="225"/>
                  </a:cubicBezTo>
                  <a:cubicBezTo>
                    <a:pt x="210" y="224"/>
                    <a:pt x="211" y="221"/>
                    <a:pt x="208" y="222"/>
                  </a:cubicBezTo>
                  <a:cubicBezTo>
                    <a:pt x="210" y="208"/>
                    <a:pt x="208" y="200"/>
                    <a:pt x="208" y="183"/>
                  </a:cubicBezTo>
                  <a:cubicBezTo>
                    <a:pt x="208" y="182"/>
                    <a:pt x="207" y="182"/>
                    <a:pt x="207" y="180"/>
                  </a:cubicBezTo>
                  <a:cubicBezTo>
                    <a:pt x="206" y="180"/>
                    <a:pt x="205" y="179"/>
                    <a:pt x="204" y="178"/>
                  </a:cubicBezTo>
                  <a:cubicBezTo>
                    <a:pt x="204" y="178"/>
                    <a:pt x="204" y="177"/>
                    <a:pt x="202" y="177"/>
                  </a:cubicBezTo>
                  <a:cubicBezTo>
                    <a:pt x="201" y="171"/>
                    <a:pt x="197" y="168"/>
                    <a:pt x="193" y="164"/>
                  </a:cubicBezTo>
                  <a:cubicBezTo>
                    <a:pt x="192" y="163"/>
                    <a:pt x="191" y="163"/>
                    <a:pt x="192" y="162"/>
                  </a:cubicBezTo>
                  <a:cubicBezTo>
                    <a:pt x="192" y="162"/>
                    <a:pt x="195" y="163"/>
                    <a:pt x="195" y="162"/>
                  </a:cubicBezTo>
                  <a:cubicBezTo>
                    <a:pt x="197" y="162"/>
                    <a:pt x="197" y="165"/>
                    <a:pt x="200" y="164"/>
                  </a:cubicBezTo>
                  <a:cubicBezTo>
                    <a:pt x="201" y="165"/>
                    <a:pt x="201" y="167"/>
                    <a:pt x="201" y="169"/>
                  </a:cubicBezTo>
                  <a:cubicBezTo>
                    <a:pt x="207" y="168"/>
                    <a:pt x="208" y="172"/>
                    <a:pt x="212" y="173"/>
                  </a:cubicBezTo>
                  <a:cubicBezTo>
                    <a:pt x="211" y="178"/>
                    <a:pt x="213" y="179"/>
                    <a:pt x="215" y="180"/>
                  </a:cubicBezTo>
                  <a:cubicBezTo>
                    <a:pt x="216" y="180"/>
                    <a:pt x="217" y="178"/>
                    <a:pt x="216" y="177"/>
                  </a:cubicBezTo>
                  <a:cubicBezTo>
                    <a:pt x="216" y="176"/>
                    <a:pt x="214" y="175"/>
                    <a:pt x="214" y="175"/>
                  </a:cubicBezTo>
                  <a:cubicBezTo>
                    <a:pt x="213" y="173"/>
                    <a:pt x="213" y="171"/>
                    <a:pt x="213" y="170"/>
                  </a:cubicBezTo>
                  <a:cubicBezTo>
                    <a:pt x="213" y="169"/>
                    <a:pt x="212" y="169"/>
                    <a:pt x="212" y="169"/>
                  </a:cubicBezTo>
                  <a:cubicBezTo>
                    <a:pt x="211" y="168"/>
                    <a:pt x="212" y="167"/>
                    <a:pt x="213" y="168"/>
                  </a:cubicBezTo>
                  <a:cubicBezTo>
                    <a:pt x="211" y="165"/>
                    <a:pt x="209" y="165"/>
                    <a:pt x="209" y="163"/>
                  </a:cubicBezTo>
                  <a:cubicBezTo>
                    <a:pt x="204" y="163"/>
                    <a:pt x="203" y="159"/>
                    <a:pt x="197" y="159"/>
                  </a:cubicBezTo>
                  <a:cubicBezTo>
                    <a:pt x="199" y="155"/>
                    <a:pt x="194" y="158"/>
                    <a:pt x="195" y="155"/>
                  </a:cubicBezTo>
                  <a:cubicBezTo>
                    <a:pt x="194" y="153"/>
                    <a:pt x="192" y="155"/>
                    <a:pt x="190" y="152"/>
                  </a:cubicBezTo>
                  <a:cubicBezTo>
                    <a:pt x="190" y="151"/>
                    <a:pt x="192" y="151"/>
                    <a:pt x="193" y="151"/>
                  </a:cubicBezTo>
                  <a:cubicBezTo>
                    <a:pt x="194" y="148"/>
                    <a:pt x="189" y="150"/>
                    <a:pt x="189" y="150"/>
                  </a:cubicBezTo>
                  <a:cubicBezTo>
                    <a:pt x="188" y="149"/>
                    <a:pt x="189" y="148"/>
                    <a:pt x="188" y="148"/>
                  </a:cubicBezTo>
                  <a:cubicBezTo>
                    <a:pt x="188" y="147"/>
                    <a:pt x="186" y="148"/>
                    <a:pt x="186" y="148"/>
                  </a:cubicBezTo>
                  <a:cubicBezTo>
                    <a:pt x="185" y="147"/>
                    <a:pt x="187" y="146"/>
                    <a:pt x="187" y="145"/>
                  </a:cubicBezTo>
                  <a:cubicBezTo>
                    <a:pt x="186" y="143"/>
                    <a:pt x="185" y="146"/>
                    <a:pt x="183" y="145"/>
                  </a:cubicBezTo>
                  <a:cubicBezTo>
                    <a:pt x="181" y="143"/>
                    <a:pt x="182" y="141"/>
                    <a:pt x="181" y="139"/>
                  </a:cubicBezTo>
                  <a:cubicBezTo>
                    <a:pt x="180" y="138"/>
                    <a:pt x="179" y="138"/>
                    <a:pt x="177" y="138"/>
                  </a:cubicBezTo>
                  <a:cubicBezTo>
                    <a:pt x="182" y="131"/>
                    <a:pt x="168" y="136"/>
                    <a:pt x="169" y="129"/>
                  </a:cubicBezTo>
                  <a:cubicBezTo>
                    <a:pt x="170" y="129"/>
                    <a:pt x="172" y="129"/>
                    <a:pt x="173" y="129"/>
                  </a:cubicBezTo>
                  <a:cubicBezTo>
                    <a:pt x="173" y="126"/>
                    <a:pt x="167" y="129"/>
                    <a:pt x="169" y="125"/>
                  </a:cubicBezTo>
                  <a:cubicBezTo>
                    <a:pt x="167" y="125"/>
                    <a:pt x="164" y="125"/>
                    <a:pt x="162" y="125"/>
                  </a:cubicBezTo>
                  <a:cubicBezTo>
                    <a:pt x="165" y="123"/>
                    <a:pt x="161" y="122"/>
                    <a:pt x="163" y="122"/>
                  </a:cubicBezTo>
                  <a:cubicBezTo>
                    <a:pt x="164" y="119"/>
                    <a:pt x="160" y="120"/>
                    <a:pt x="161" y="120"/>
                  </a:cubicBezTo>
                  <a:cubicBezTo>
                    <a:pt x="159" y="118"/>
                    <a:pt x="161" y="117"/>
                    <a:pt x="159" y="115"/>
                  </a:cubicBezTo>
                  <a:cubicBezTo>
                    <a:pt x="156" y="115"/>
                    <a:pt x="154" y="115"/>
                    <a:pt x="152" y="115"/>
                  </a:cubicBezTo>
                  <a:cubicBezTo>
                    <a:pt x="152" y="113"/>
                    <a:pt x="153" y="112"/>
                    <a:pt x="154" y="110"/>
                  </a:cubicBezTo>
                  <a:cubicBezTo>
                    <a:pt x="153" y="108"/>
                    <a:pt x="150" y="109"/>
                    <a:pt x="153" y="106"/>
                  </a:cubicBezTo>
                  <a:cubicBezTo>
                    <a:pt x="149" y="107"/>
                    <a:pt x="146" y="108"/>
                    <a:pt x="141" y="107"/>
                  </a:cubicBezTo>
                  <a:cubicBezTo>
                    <a:pt x="141" y="104"/>
                    <a:pt x="138" y="103"/>
                    <a:pt x="135" y="102"/>
                  </a:cubicBezTo>
                  <a:cubicBezTo>
                    <a:pt x="134" y="101"/>
                    <a:pt x="132" y="101"/>
                    <a:pt x="132" y="100"/>
                  </a:cubicBezTo>
                  <a:cubicBezTo>
                    <a:pt x="131" y="100"/>
                    <a:pt x="132" y="98"/>
                    <a:pt x="132" y="98"/>
                  </a:cubicBezTo>
                  <a:cubicBezTo>
                    <a:pt x="131" y="98"/>
                    <a:pt x="129" y="98"/>
                    <a:pt x="129" y="97"/>
                  </a:cubicBezTo>
                  <a:cubicBezTo>
                    <a:pt x="125" y="95"/>
                    <a:pt x="117" y="99"/>
                    <a:pt x="115" y="97"/>
                  </a:cubicBezTo>
                  <a:cubicBezTo>
                    <a:pt x="115" y="97"/>
                    <a:pt x="115" y="96"/>
                    <a:pt x="115" y="96"/>
                  </a:cubicBezTo>
                  <a:cubicBezTo>
                    <a:pt x="114" y="96"/>
                    <a:pt x="113" y="97"/>
                    <a:pt x="113" y="97"/>
                  </a:cubicBezTo>
                  <a:cubicBezTo>
                    <a:pt x="111" y="97"/>
                    <a:pt x="111" y="93"/>
                    <a:pt x="107" y="95"/>
                  </a:cubicBezTo>
                  <a:cubicBezTo>
                    <a:pt x="107" y="92"/>
                    <a:pt x="101" y="93"/>
                    <a:pt x="104" y="90"/>
                  </a:cubicBezTo>
                  <a:cubicBezTo>
                    <a:pt x="103" y="90"/>
                    <a:pt x="103" y="91"/>
                    <a:pt x="102" y="91"/>
                  </a:cubicBezTo>
                  <a:cubicBezTo>
                    <a:pt x="102" y="91"/>
                    <a:pt x="100" y="90"/>
                    <a:pt x="101" y="90"/>
                  </a:cubicBezTo>
                  <a:cubicBezTo>
                    <a:pt x="98" y="90"/>
                    <a:pt x="97" y="93"/>
                    <a:pt x="95" y="91"/>
                  </a:cubicBezTo>
                  <a:cubicBezTo>
                    <a:pt x="92" y="91"/>
                    <a:pt x="94" y="95"/>
                    <a:pt x="94" y="97"/>
                  </a:cubicBezTo>
                  <a:cubicBezTo>
                    <a:pt x="93" y="96"/>
                    <a:pt x="92" y="95"/>
                    <a:pt x="90" y="96"/>
                  </a:cubicBezTo>
                  <a:cubicBezTo>
                    <a:pt x="89" y="96"/>
                    <a:pt x="90" y="98"/>
                    <a:pt x="89" y="98"/>
                  </a:cubicBezTo>
                  <a:cubicBezTo>
                    <a:pt x="88" y="99"/>
                    <a:pt x="84" y="98"/>
                    <a:pt x="82" y="99"/>
                  </a:cubicBezTo>
                  <a:cubicBezTo>
                    <a:pt x="81" y="100"/>
                    <a:pt x="81" y="101"/>
                    <a:pt x="80" y="102"/>
                  </a:cubicBezTo>
                  <a:cubicBezTo>
                    <a:pt x="78" y="102"/>
                    <a:pt x="77" y="100"/>
                    <a:pt x="75" y="100"/>
                  </a:cubicBezTo>
                  <a:cubicBezTo>
                    <a:pt x="77" y="99"/>
                    <a:pt x="80" y="98"/>
                    <a:pt x="79" y="93"/>
                  </a:cubicBezTo>
                  <a:cubicBezTo>
                    <a:pt x="81" y="94"/>
                    <a:pt x="81" y="92"/>
                    <a:pt x="81" y="91"/>
                  </a:cubicBezTo>
                  <a:cubicBezTo>
                    <a:pt x="81" y="90"/>
                    <a:pt x="79" y="90"/>
                    <a:pt x="77" y="90"/>
                  </a:cubicBezTo>
                  <a:cubicBezTo>
                    <a:pt x="76" y="91"/>
                    <a:pt x="76" y="93"/>
                    <a:pt x="74" y="95"/>
                  </a:cubicBezTo>
                  <a:cubicBezTo>
                    <a:pt x="73" y="95"/>
                    <a:pt x="73" y="97"/>
                    <a:pt x="71" y="97"/>
                  </a:cubicBezTo>
                  <a:cubicBezTo>
                    <a:pt x="70" y="97"/>
                    <a:pt x="70" y="100"/>
                    <a:pt x="68" y="99"/>
                  </a:cubicBezTo>
                  <a:cubicBezTo>
                    <a:pt x="68" y="101"/>
                    <a:pt x="67" y="101"/>
                    <a:pt x="66" y="102"/>
                  </a:cubicBezTo>
                  <a:cubicBezTo>
                    <a:pt x="66" y="103"/>
                    <a:pt x="66" y="105"/>
                    <a:pt x="66" y="106"/>
                  </a:cubicBezTo>
                  <a:cubicBezTo>
                    <a:pt x="62" y="108"/>
                    <a:pt x="61" y="111"/>
                    <a:pt x="59" y="113"/>
                  </a:cubicBezTo>
                  <a:cubicBezTo>
                    <a:pt x="58" y="114"/>
                    <a:pt x="57" y="113"/>
                    <a:pt x="56" y="113"/>
                  </a:cubicBezTo>
                  <a:cubicBezTo>
                    <a:pt x="56" y="114"/>
                    <a:pt x="57" y="115"/>
                    <a:pt x="56" y="116"/>
                  </a:cubicBezTo>
                  <a:cubicBezTo>
                    <a:pt x="56" y="116"/>
                    <a:pt x="51" y="116"/>
                    <a:pt x="53" y="117"/>
                  </a:cubicBezTo>
                  <a:cubicBezTo>
                    <a:pt x="55" y="119"/>
                    <a:pt x="50" y="118"/>
                    <a:pt x="48" y="120"/>
                  </a:cubicBezTo>
                  <a:cubicBezTo>
                    <a:pt x="48" y="121"/>
                    <a:pt x="46" y="125"/>
                    <a:pt x="46" y="124"/>
                  </a:cubicBezTo>
                  <a:cubicBezTo>
                    <a:pt x="44" y="123"/>
                    <a:pt x="45" y="123"/>
                    <a:pt x="44" y="125"/>
                  </a:cubicBezTo>
                  <a:cubicBezTo>
                    <a:pt x="43" y="125"/>
                    <a:pt x="41" y="125"/>
                    <a:pt x="40" y="125"/>
                  </a:cubicBezTo>
                  <a:cubicBezTo>
                    <a:pt x="37" y="126"/>
                    <a:pt x="42" y="127"/>
                    <a:pt x="36" y="128"/>
                  </a:cubicBezTo>
                  <a:cubicBezTo>
                    <a:pt x="34" y="128"/>
                    <a:pt x="32" y="127"/>
                    <a:pt x="29" y="129"/>
                  </a:cubicBezTo>
                  <a:cubicBezTo>
                    <a:pt x="27" y="130"/>
                    <a:pt x="27" y="133"/>
                    <a:pt x="24" y="131"/>
                  </a:cubicBezTo>
                  <a:cubicBezTo>
                    <a:pt x="24" y="128"/>
                    <a:pt x="28" y="129"/>
                    <a:pt x="30" y="128"/>
                  </a:cubicBezTo>
                  <a:cubicBezTo>
                    <a:pt x="31" y="127"/>
                    <a:pt x="31" y="128"/>
                    <a:pt x="31" y="126"/>
                  </a:cubicBezTo>
                  <a:cubicBezTo>
                    <a:pt x="32" y="125"/>
                    <a:pt x="35" y="125"/>
                    <a:pt x="36" y="125"/>
                  </a:cubicBezTo>
                  <a:cubicBezTo>
                    <a:pt x="38" y="125"/>
                    <a:pt x="37" y="122"/>
                    <a:pt x="37" y="122"/>
                  </a:cubicBezTo>
                  <a:cubicBezTo>
                    <a:pt x="38" y="121"/>
                    <a:pt x="39" y="124"/>
                    <a:pt x="41" y="120"/>
                  </a:cubicBezTo>
                  <a:cubicBezTo>
                    <a:pt x="41" y="120"/>
                    <a:pt x="42" y="121"/>
                    <a:pt x="42" y="119"/>
                  </a:cubicBezTo>
                  <a:cubicBezTo>
                    <a:pt x="42" y="118"/>
                    <a:pt x="45" y="118"/>
                    <a:pt x="47" y="117"/>
                  </a:cubicBezTo>
                  <a:cubicBezTo>
                    <a:pt x="47" y="115"/>
                    <a:pt x="47" y="113"/>
                    <a:pt x="47" y="111"/>
                  </a:cubicBezTo>
                  <a:cubicBezTo>
                    <a:pt x="50" y="115"/>
                    <a:pt x="47" y="108"/>
                    <a:pt x="51" y="109"/>
                  </a:cubicBezTo>
                  <a:cubicBezTo>
                    <a:pt x="52" y="106"/>
                    <a:pt x="46" y="109"/>
                    <a:pt x="48" y="105"/>
                  </a:cubicBezTo>
                  <a:cubicBezTo>
                    <a:pt x="47" y="108"/>
                    <a:pt x="40" y="105"/>
                    <a:pt x="39" y="107"/>
                  </a:cubicBezTo>
                  <a:cubicBezTo>
                    <a:pt x="37" y="108"/>
                    <a:pt x="38" y="106"/>
                    <a:pt x="37" y="105"/>
                  </a:cubicBezTo>
                  <a:cubicBezTo>
                    <a:pt x="36" y="104"/>
                    <a:pt x="32" y="106"/>
                    <a:pt x="30" y="105"/>
                  </a:cubicBezTo>
                  <a:cubicBezTo>
                    <a:pt x="31" y="103"/>
                    <a:pt x="28" y="104"/>
                    <a:pt x="28" y="103"/>
                  </a:cubicBezTo>
                  <a:cubicBezTo>
                    <a:pt x="27" y="102"/>
                    <a:pt x="29" y="101"/>
                    <a:pt x="29" y="102"/>
                  </a:cubicBezTo>
                  <a:cubicBezTo>
                    <a:pt x="27" y="98"/>
                    <a:pt x="25" y="99"/>
                    <a:pt x="23" y="96"/>
                  </a:cubicBezTo>
                  <a:cubicBezTo>
                    <a:pt x="22" y="97"/>
                    <a:pt x="18" y="97"/>
                    <a:pt x="15" y="97"/>
                  </a:cubicBezTo>
                  <a:cubicBezTo>
                    <a:pt x="15" y="96"/>
                    <a:pt x="15" y="95"/>
                    <a:pt x="16" y="95"/>
                  </a:cubicBezTo>
                  <a:cubicBezTo>
                    <a:pt x="15" y="92"/>
                    <a:pt x="11" y="93"/>
                    <a:pt x="13" y="89"/>
                  </a:cubicBezTo>
                  <a:cubicBezTo>
                    <a:pt x="12" y="87"/>
                    <a:pt x="11" y="86"/>
                    <a:pt x="10" y="87"/>
                  </a:cubicBezTo>
                  <a:cubicBezTo>
                    <a:pt x="7" y="87"/>
                    <a:pt x="10" y="84"/>
                    <a:pt x="10" y="83"/>
                  </a:cubicBezTo>
                  <a:cubicBezTo>
                    <a:pt x="10" y="82"/>
                    <a:pt x="10" y="81"/>
                    <a:pt x="10" y="80"/>
                  </a:cubicBezTo>
                  <a:cubicBezTo>
                    <a:pt x="10" y="80"/>
                    <a:pt x="12" y="81"/>
                    <a:pt x="13" y="80"/>
                  </a:cubicBezTo>
                  <a:cubicBezTo>
                    <a:pt x="13" y="79"/>
                    <a:pt x="13" y="78"/>
                    <a:pt x="14" y="77"/>
                  </a:cubicBezTo>
                  <a:cubicBezTo>
                    <a:pt x="17" y="76"/>
                    <a:pt x="21" y="76"/>
                    <a:pt x="23" y="75"/>
                  </a:cubicBezTo>
                  <a:cubicBezTo>
                    <a:pt x="25" y="74"/>
                    <a:pt x="26" y="74"/>
                    <a:pt x="28" y="73"/>
                  </a:cubicBezTo>
                  <a:cubicBezTo>
                    <a:pt x="30" y="72"/>
                    <a:pt x="26" y="70"/>
                    <a:pt x="33" y="71"/>
                  </a:cubicBezTo>
                  <a:cubicBezTo>
                    <a:pt x="32" y="68"/>
                    <a:pt x="32" y="66"/>
                    <a:pt x="30" y="62"/>
                  </a:cubicBezTo>
                  <a:cubicBezTo>
                    <a:pt x="28" y="59"/>
                    <a:pt x="21" y="66"/>
                    <a:pt x="18" y="63"/>
                  </a:cubicBezTo>
                  <a:cubicBezTo>
                    <a:pt x="16" y="61"/>
                    <a:pt x="18" y="64"/>
                    <a:pt x="14" y="64"/>
                  </a:cubicBezTo>
                  <a:cubicBezTo>
                    <a:pt x="13" y="62"/>
                    <a:pt x="8" y="63"/>
                    <a:pt x="6" y="62"/>
                  </a:cubicBezTo>
                  <a:cubicBezTo>
                    <a:pt x="5" y="61"/>
                    <a:pt x="8" y="59"/>
                    <a:pt x="6" y="59"/>
                  </a:cubicBezTo>
                  <a:cubicBezTo>
                    <a:pt x="3" y="59"/>
                    <a:pt x="1" y="58"/>
                    <a:pt x="1" y="55"/>
                  </a:cubicBezTo>
                  <a:cubicBezTo>
                    <a:pt x="8" y="55"/>
                    <a:pt x="0" y="51"/>
                    <a:pt x="8" y="52"/>
                  </a:cubicBezTo>
                  <a:cubicBezTo>
                    <a:pt x="9" y="52"/>
                    <a:pt x="9" y="51"/>
                    <a:pt x="8" y="51"/>
                  </a:cubicBezTo>
                  <a:cubicBezTo>
                    <a:pt x="8" y="49"/>
                    <a:pt x="10" y="51"/>
                    <a:pt x="10" y="51"/>
                  </a:cubicBezTo>
                  <a:cubicBezTo>
                    <a:pt x="12" y="51"/>
                    <a:pt x="13" y="49"/>
                    <a:pt x="15" y="50"/>
                  </a:cubicBezTo>
                  <a:cubicBezTo>
                    <a:pt x="15" y="50"/>
                    <a:pt x="16" y="52"/>
                    <a:pt x="17" y="52"/>
                  </a:cubicBezTo>
                  <a:cubicBezTo>
                    <a:pt x="20" y="53"/>
                    <a:pt x="22" y="51"/>
                    <a:pt x="26" y="52"/>
                  </a:cubicBezTo>
                  <a:cubicBezTo>
                    <a:pt x="27" y="53"/>
                    <a:pt x="27" y="53"/>
                    <a:pt x="29" y="52"/>
                  </a:cubicBezTo>
                  <a:cubicBezTo>
                    <a:pt x="31" y="52"/>
                    <a:pt x="29" y="51"/>
                    <a:pt x="29" y="50"/>
                  </a:cubicBezTo>
                  <a:cubicBezTo>
                    <a:pt x="30" y="50"/>
                    <a:pt x="31" y="50"/>
                    <a:pt x="31" y="49"/>
                  </a:cubicBezTo>
                  <a:cubicBezTo>
                    <a:pt x="32" y="46"/>
                    <a:pt x="26" y="49"/>
                    <a:pt x="28" y="45"/>
                  </a:cubicBezTo>
                  <a:cubicBezTo>
                    <a:pt x="25" y="44"/>
                    <a:pt x="22" y="43"/>
                    <a:pt x="18" y="43"/>
                  </a:cubicBezTo>
                  <a:cubicBezTo>
                    <a:pt x="20" y="41"/>
                    <a:pt x="20" y="41"/>
                    <a:pt x="17" y="39"/>
                  </a:cubicBezTo>
                  <a:cubicBezTo>
                    <a:pt x="17" y="39"/>
                    <a:pt x="16" y="38"/>
                    <a:pt x="16" y="38"/>
                  </a:cubicBezTo>
                  <a:cubicBezTo>
                    <a:pt x="15" y="37"/>
                    <a:pt x="13" y="38"/>
                    <a:pt x="11" y="37"/>
                  </a:cubicBezTo>
                  <a:cubicBezTo>
                    <a:pt x="12" y="37"/>
                    <a:pt x="14" y="33"/>
                    <a:pt x="11" y="33"/>
                  </a:cubicBezTo>
                  <a:cubicBezTo>
                    <a:pt x="11" y="33"/>
                    <a:pt x="11" y="35"/>
                    <a:pt x="10" y="35"/>
                  </a:cubicBezTo>
                  <a:cubicBezTo>
                    <a:pt x="9" y="34"/>
                    <a:pt x="8" y="33"/>
                    <a:pt x="7" y="33"/>
                  </a:cubicBezTo>
                  <a:cubicBezTo>
                    <a:pt x="9" y="30"/>
                    <a:pt x="14" y="29"/>
                    <a:pt x="18" y="27"/>
                  </a:cubicBezTo>
                  <a:cubicBezTo>
                    <a:pt x="17" y="23"/>
                    <a:pt x="22" y="23"/>
                    <a:pt x="23" y="22"/>
                  </a:cubicBezTo>
                  <a:cubicBezTo>
                    <a:pt x="24" y="20"/>
                    <a:pt x="23" y="18"/>
                    <a:pt x="24" y="17"/>
                  </a:cubicBezTo>
                  <a:cubicBezTo>
                    <a:pt x="27" y="20"/>
                    <a:pt x="27" y="18"/>
                    <a:pt x="33" y="18"/>
                  </a:cubicBezTo>
                  <a:cubicBezTo>
                    <a:pt x="35" y="15"/>
                    <a:pt x="39" y="12"/>
                    <a:pt x="46" y="13"/>
                  </a:cubicBezTo>
                  <a:cubicBezTo>
                    <a:pt x="47" y="14"/>
                    <a:pt x="46" y="11"/>
                    <a:pt x="47" y="11"/>
                  </a:cubicBezTo>
                  <a:cubicBezTo>
                    <a:pt x="49" y="10"/>
                    <a:pt x="53" y="12"/>
                    <a:pt x="54" y="9"/>
                  </a:cubicBezTo>
                  <a:cubicBezTo>
                    <a:pt x="55" y="8"/>
                    <a:pt x="55" y="11"/>
                    <a:pt x="56" y="11"/>
                  </a:cubicBezTo>
                  <a:cubicBezTo>
                    <a:pt x="58" y="12"/>
                    <a:pt x="60" y="10"/>
                    <a:pt x="60" y="13"/>
                  </a:cubicBezTo>
                  <a:cubicBezTo>
                    <a:pt x="65" y="13"/>
                    <a:pt x="70" y="13"/>
                    <a:pt x="75" y="13"/>
                  </a:cubicBezTo>
                  <a:cubicBezTo>
                    <a:pt x="70" y="18"/>
                    <a:pt x="83" y="11"/>
                    <a:pt x="79" y="17"/>
                  </a:cubicBezTo>
                  <a:cubicBezTo>
                    <a:pt x="81" y="17"/>
                    <a:pt x="83" y="17"/>
                    <a:pt x="83" y="14"/>
                  </a:cubicBezTo>
                  <a:cubicBezTo>
                    <a:pt x="86" y="17"/>
                    <a:pt x="90" y="16"/>
                    <a:pt x="94" y="17"/>
                  </a:cubicBezTo>
                  <a:cubicBezTo>
                    <a:pt x="94" y="17"/>
                    <a:pt x="94" y="18"/>
                    <a:pt x="95" y="18"/>
                  </a:cubicBezTo>
                  <a:cubicBezTo>
                    <a:pt x="96" y="18"/>
                    <a:pt x="96" y="19"/>
                    <a:pt x="97" y="19"/>
                  </a:cubicBezTo>
                  <a:cubicBezTo>
                    <a:pt x="100" y="20"/>
                    <a:pt x="101" y="17"/>
                    <a:pt x="103" y="19"/>
                  </a:cubicBezTo>
                  <a:cubicBezTo>
                    <a:pt x="104" y="20"/>
                    <a:pt x="117" y="19"/>
                    <a:pt x="119" y="20"/>
                  </a:cubicBezTo>
                  <a:cubicBezTo>
                    <a:pt x="120" y="21"/>
                    <a:pt x="127" y="22"/>
                    <a:pt x="132" y="23"/>
                  </a:cubicBezTo>
                  <a:cubicBezTo>
                    <a:pt x="133" y="24"/>
                    <a:pt x="135" y="25"/>
                    <a:pt x="135" y="27"/>
                  </a:cubicBezTo>
                  <a:cubicBezTo>
                    <a:pt x="139" y="28"/>
                    <a:pt x="141" y="30"/>
                    <a:pt x="144" y="29"/>
                  </a:cubicBezTo>
                  <a:cubicBezTo>
                    <a:pt x="145" y="32"/>
                    <a:pt x="150" y="31"/>
                    <a:pt x="154" y="31"/>
                  </a:cubicBezTo>
                  <a:cubicBezTo>
                    <a:pt x="154" y="30"/>
                    <a:pt x="152" y="30"/>
                    <a:pt x="152" y="30"/>
                  </a:cubicBezTo>
                  <a:cubicBezTo>
                    <a:pt x="154" y="27"/>
                    <a:pt x="157" y="25"/>
                    <a:pt x="161" y="24"/>
                  </a:cubicBezTo>
                  <a:cubicBezTo>
                    <a:pt x="161" y="26"/>
                    <a:pt x="162" y="26"/>
                    <a:pt x="162" y="25"/>
                  </a:cubicBezTo>
                  <a:cubicBezTo>
                    <a:pt x="163" y="25"/>
                    <a:pt x="163" y="27"/>
                    <a:pt x="164" y="27"/>
                  </a:cubicBezTo>
                  <a:cubicBezTo>
                    <a:pt x="167" y="28"/>
                    <a:pt x="167" y="26"/>
                    <a:pt x="167" y="24"/>
                  </a:cubicBezTo>
                  <a:cubicBezTo>
                    <a:pt x="169" y="23"/>
                    <a:pt x="170" y="25"/>
                    <a:pt x="172" y="25"/>
                  </a:cubicBezTo>
                  <a:cubicBezTo>
                    <a:pt x="173" y="24"/>
                    <a:pt x="171" y="22"/>
                    <a:pt x="174" y="20"/>
                  </a:cubicBezTo>
                  <a:cubicBezTo>
                    <a:pt x="176" y="20"/>
                    <a:pt x="177" y="22"/>
                    <a:pt x="177" y="20"/>
                  </a:cubicBezTo>
                  <a:cubicBezTo>
                    <a:pt x="179" y="21"/>
                    <a:pt x="178" y="23"/>
                    <a:pt x="176" y="23"/>
                  </a:cubicBezTo>
                  <a:cubicBezTo>
                    <a:pt x="178" y="26"/>
                    <a:pt x="186" y="20"/>
                    <a:pt x="188" y="24"/>
                  </a:cubicBezTo>
                  <a:cubicBezTo>
                    <a:pt x="192" y="24"/>
                    <a:pt x="185" y="21"/>
                    <a:pt x="189" y="20"/>
                  </a:cubicBezTo>
                  <a:cubicBezTo>
                    <a:pt x="190" y="19"/>
                    <a:pt x="191" y="18"/>
                    <a:pt x="193" y="18"/>
                  </a:cubicBezTo>
                  <a:cubicBezTo>
                    <a:pt x="193" y="19"/>
                    <a:pt x="193" y="20"/>
                    <a:pt x="193" y="22"/>
                  </a:cubicBezTo>
                  <a:cubicBezTo>
                    <a:pt x="195" y="19"/>
                    <a:pt x="196" y="23"/>
                    <a:pt x="199" y="24"/>
                  </a:cubicBezTo>
                  <a:cubicBezTo>
                    <a:pt x="202" y="24"/>
                    <a:pt x="205" y="24"/>
                    <a:pt x="206" y="22"/>
                  </a:cubicBezTo>
                  <a:cubicBezTo>
                    <a:pt x="207" y="23"/>
                    <a:pt x="210" y="22"/>
                    <a:pt x="209" y="26"/>
                  </a:cubicBezTo>
                  <a:cubicBezTo>
                    <a:pt x="212" y="26"/>
                    <a:pt x="215" y="25"/>
                    <a:pt x="215" y="22"/>
                  </a:cubicBezTo>
                  <a:cubicBezTo>
                    <a:pt x="218" y="24"/>
                    <a:pt x="220" y="21"/>
                    <a:pt x="222" y="24"/>
                  </a:cubicBezTo>
                  <a:cubicBezTo>
                    <a:pt x="225" y="24"/>
                    <a:pt x="228" y="24"/>
                    <a:pt x="230" y="24"/>
                  </a:cubicBezTo>
                  <a:cubicBezTo>
                    <a:pt x="231" y="24"/>
                    <a:pt x="229" y="26"/>
                    <a:pt x="229" y="26"/>
                  </a:cubicBezTo>
                  <a:cubicBezTo>
                    <a:pt x="229" y="26"/>
                    <a:pt x="232" y="28"/>
                    <a:pt x="232" y="27"/>
                  </a:cubicBezTo>
                  <a:cubicBezTo>
                    <a:pt x="233" y="28"/>
                    <a:pt x="233" y="26"/>
                    <a:pt x="235" y="26"/>
                  </a:cubicBezTo>
                  <a:cubicBezTo>
                    <a:pt x="235" y="26"/>
                    <a:pt x="235" y="28"/>
                    <a:pt x="235" y="29"/>
                  </a:cubicBezTo>
                  <a:cubicBezTo>
                    <a:pt x="239" y="31"/>
                    <a:pt x="243" y="28"/>
                    <a:pt x="247" y="29"/>
                  </a:cubicBezTo>
                  <a:cubicBezTo>
                    <a:pt x="247" y="30"/>
                    <a:pt x="249" y="30"/>
                    <a:pt x="250" y="30"/>
                  </a:cubicBezTo>
                  <a:cubicBezTo>
                    <a:pt x="249" y="34"/>
                    <a:pt x="254" y="31"/>
                    <a:pt x="254" y="33"/>
                  </a:cubicBezTo>
                  <a:cubicBezTo>
                    <a:pt x="255" y="36"/>
                    <a:pt x="252" y="35"/>
                    <a:pt x="252" y="37"/>
                  </a:cubicBezTo>
                  <a:cubicBezTo>
                    <a:pt x="251" y="39"/>
                    <a:pt x="253" y="39"/>
                    <a:pt x="253" y="40"/>
                  </a:cubicBezTo>
                  <a:cubicBezTo>
                    <a:pt x="265" y="39"/>
                    <a:pt x="276" y="39"/>
                    <a:pt x="286" y="43"/>
                  </a:cubicBezTo>
                  <a:cubicBezTo>
                    <a:pt x="285" y="44"/>
                    <a:pt x="285" y="45"/>
                    <a:pt x="285" y="46"/>
                  </a:cubicBezTo>
                  <a:cubicBezTo>
                    <a:pt x="287" y="46"/>
                    <a:pt x="287" y="45"/>
                    <a:pt x="289" y="45"/>
                  </a:cubicBezTo>
                  <a:cubicBezTo>
                    <a:pt x="288" y="41"/>
                    <a:pt x="289" y="42"/>
                    <a:pt x="288" y="38"/>
                  </a:cubicBezTo>
                  <a:cubicBezTo>
                    <a:pt x="289" y="36"/>
                    <a:pt x="298" y="36"/>
                    <a:pt x="295" y="35"/>
                  </a:cubicBezTo>
                  <a:cubicBezTo>
                    <a:pt x="296" y="32"/>
                    <a:pt x="297" y="34"/>
                    <a:pt x="299" y="35"/>
                  </a:cubicBezTo>
                  <a:cubicBezTo>
                    <a:pt x="299" y="36"/>
                    <a:pt x="301" y="35"/>
                    <a:pt x="301" y="37"/>
                  </a:cubicBezTo>
                  <a:cubicBezTo>
                    <a:pt x="306" y="38"/>
                    <a:pt x="309" y="36"/>
                    <a:pt x="313" y="37"/>
                  </a:cubicBezTo>
                  <a:cubicBezTo>
                    <a:pt x="313" y="37"/>
                    <a:pt x="313" y="38"/>
                    <a:pt x="314" y="38"/>
                  </a:cubicBezTo>
                  <a:cubicBezTo>
                    <a:pt x="315" y="38"/>
                    <a:pt x="315" y="39"/>
                    <a:pt x="316" y="39"/>
                  </a:cubicBezTo>
                  <a:cubicBezTo>
                    <a:pt x="321" y="39"/>
                    <a:pt x="324" y="37"/>
                    <a:pt x="330" y="38"/>
                  </a:cubicBezTo>
                  <a:cubicBezTo>
                    <a:pt x="334" y="36"/>
                    <a:pt x="333" y="34"/>
                    <a:pt x="334" y="31"/>
                  </a:cubicBezTo>
                  <a:cubicBezTo>
                    <a:pt x="333" y="27"/>
                    <a:pt x="330" y="29"/>
                    <a:pt x="329" y="27"/>
                  </a:cubicBezTo>
                  <a:cubicBezTo>
                    <a:pt x="330" y="21"/>
                    <a:pt x="340" y="24"/>
                    <a:pt x="343" y="26"/>
                  </a:cubicBezTo>
                  <a:cubicBezTo>
                    <a:pt x="343" y="28"/>
                    <a:pt x="342" y="29"/>
                    <a:pt x="340" y="29"/>
                  </a:cubicBezTo>
                  <a:cubicBezTo>
                    <a:pt x="342" y="31"/>
                    <a:pt x="340" y="32"/>
                    <a:pt x="339" y="33"/>
                  </a:cubicBezTo>
                  <a:cubicBezTo>
                    <a:pt x="338" y="36"/>
                    <a:pt x="340" y="36"/>
                    <a:pt x="342" y="36"/>
                  </a:cubicBezTo>
                  <a:cubicBezTo>
                    <a:pt x="341" y="39"/>
                    <a:pt x="343" y="40"/>
                    <a:pt x="341" y="43"/>
                  </a:cubicBezTo>
                  <a:cubicBezTo>
                    <a:pt x="345" y="45"/>
                    <a:pt x="347" y="37"/>
                    <a:pt x="346" y="38"/>
                  </a:cubicBezTo>
                  <a:cubicBezTo>
                    <a:pt x="346" y="38"/>
                    <a:pt x="349" y="41"/>
                    <a:pt x="348" y="36"/>
                  </a:cubicBezTo>
                  <a:cubicBezTo>
                    <a:pt x="353" y="37"/>
                    <a:pt x="352" y="31"/>
                    <a:pt x="355" y="30"/>
                  </a:cubicBezTo>
                  <a:cubicBezTo>
                    <a:pt x="354" y="27"/>
                    <a:pt x="352" y="24"/>
                    <a:pt x="347" y="24"/>
                  </a:cubicBezTo>
                  <a:cubicBezTo>
                    <a:pt x="349" y="22"/>
                    <a:pt x="345" y="19"/>
                    <a:pt x="341" y="18"/>
                  </a:cubicBezTo>
                  <a:cubicBezTo>
                    <a:pt x="341" y="16"/>
                    <a:pt x="341" y="15"/>
                    <a:pt x="340" y="14"/>
                  </a:cubicBezTo>
                  <a:cubicBezTo>
                    <a:pt x="340" y="12"/>
                    <a:pt x="343" y="11"/>
                    <a:pt x="343" y="9"/>
                  </a:cubicBezTo>
                  <a:cubicBezTo>
                    <a:pt x="343" y="8"/>
                    <a:pt x="346" y="7"/>
                    <a:pt x="346" y="6"/>
                  </a:cubicBezTo>
                  <a:cubicBezTo>
                    <a:pt x="343" y="3"/>
                    <a:pt x="350" y="7"/>
                    <a:pt x="347" y="4"/>
                  </a:cubicBezTo>
                  <a:cubicBezTo>
                    <a:pt x="347" y="0"/>
                    <a:pt x="350" y="5"/>
                    <a:pt x="350" y="5"/>
                  </a:cubicBezTo>
                  <a:cubicBezTo>
                    <a:pt x="352" y="5"/>
                    <a:pt x="354" y="4"/>
                    <a:pt x="355" y="5"/>
                  </a:cubicBezTo>
                  <a:cubicBezTo>
                    <a:pt x="356" y="5"/>
                    <a:pt x="354" y="7"/>
                    <a:pt x="354" y="7"/>
                  </a:cubicBezTo>
                  <a:cubicBezTo>
                    <a:pt x="355" y="8"/>
                    <a:pt x="357" y="7"/>
                    <a:pt x="358" y="7"/>
                  </a:cubicBezTo>
                  <a:cubicBezTo>
                    <a:pt x="358" y="8"/>
                    <a:pt x="357" y="10"/>
                    <a:pt x="358" y="11"/>
                  </a:cubicBezTo>
                  <a:cubicBezTo>
                    <a:pt x="358" y="11"/>
                    <a:pt x="360" y="11"/>
                    <a:pt x="360" y="11"/>
                  </a:cubicBezTo>
                  <a:cubicBezTo>
                    <a:pt x="361" y="14"/>
                    <a:pt x="358" y="13"/>
                    <a:pt x="360" y="16"/>
                  </a:cubicBezTo>
                  <a:cubicBezTo>
                    <a:pt x="360" y="16"/>
                    <a:pt x="361" y="17"/>
                    <a:pt x="361" y="18"/>
                  </a:cubicBezTo>
                  <a:cubicBezTo>
                    <a:pt x="361" y="18"/>
                    <a:pt x="360" y="18"/>
                    <a:pt x="360" y="19"/>
                  </a:cubicBezTo>
                  <a:cubicBezTo>
                    <a:pt x="360" y="21"/>
                    <a:pt x="359" y="21"/>
                    <a:pt x="359" y="23"/>
                  </a:cubicBezTo>
                  <a:cubicBezTo>
                    <a:pt x="359" y="25"/>
                    <a:pt x="366" y="25"/>
                    <a:pt x="365" y="22"/>
                  </a:cubicBezTo>
                  <a:cubicBezTo>
                    <a:pt x="367" y="22"/>
                    <a:pt x="366" y="25"/>
                    <a:pt x="369" y="24"/>
                  </a:cubicBezTo>
                  <a:cubicBezTo>
                    <a:pt x="367" y="26"/>
                    <a:pt x="370" y="26"/>
                    <a:pt x="369" y="30"/>
                  </a:cubicBezTo>
                  <a:cubicBezTo>
                    <a:pt x="374" y="30"/>
                    <a:pt x="373" y="26"/>
                    <a:pt x="378" y="29"/>
                  </a:cubicBezTo>
                  <a:cubicBezTo>
                    <a:pt x="379" y="29"/>
                    <a:pt x="379" y="28"/>
                    <a:pt x="379" y="27"/>
                  </a:cubicBezTo>
                  <a:cubicBezTo>
                    <a:pt x="381" y="28"/>
                    <a:pt x="377" y="29"/>
                    <a:pt x="380" y="31"/>
                  </a:cubicBezTo>
                  <a:cubicBezTo>
                    <a:pt x="380" y="31"/>
                    <a:pt x="382" y="32"/>
                    <a:pt x="382" y="32"/>
                  </a:cubicBezTo>
                  <a:cubicBezTo>
                    <a:pt x="382" y="34"/>
                    <a:pt x="378" y="36"/>
                    <a:pt x="380" y="39"/>
                  </a:cubicBezTo>
                  <a:close/>
                  <a:moveTo>
                    <a:pt x="240" y="52"/>
                  </a:moveTo>
                  <a:cubicBezTo>
                    <a:pt x="239" y="50"/>
                    <a:pt x="242" y="49"/>
                    <a:pt x="240" y="49"/>
                  </a:cubicBezTo>
                  <a:cubicBezTo>
                    <a:pt x="240" y="49"/>
                    <a:pt x="240" y="50"/>
                    <a:pt x="239" y="50"/>
                  </a:cubicBezTo>
                  <a:cubicBezTo>
                    <a:pt x="238" y="48"/>
                    <a:pt x="239" y="46"/>
                    <a:pt x="237" y="46"/>
                  </a:cubicBezTo>
                  <a:cubicBezTo>
                    <a:pt x="236" y="48"/>
                    <a:pt x="231" y="52"/>
                    <a:pt x="228" y="49"/>
                  </a:cubicBezTo>
                  <a:cubicBezTo>
                    <a:pt x="228" y="46"/>
                    <a:pt x="233" y="49"/>
                    <a:pt x="232" y="45"/>
                  </a:cubicBezTo>
                  <a:cubicBezTo>
                    <a:pt x="231" y="45"/>
                    <a:pt x="229" y="45"/>
                    <a:pt x="229" y="44"/>
                  </a:cubicBezTo>
                  <a:cubicBezTo>
                    <a:pt x="227" y="43"/>
                    <a:pt x="226" y="46"/>
                    <a:pt x="225" y="46"/>
                  </a:cubicBezTo>
                  <a:cubicBezTo>
                    <a:pt x="222" y="47"/>
                    <a:pt x="219" y="47"/>
                    <a:pt x="216" y="47"/>
                  </a:cubicBezTo>
                  <a:cubicBezTo>
                    <a:pt x="216" y="48"/>
                    <a:pt x="216" y="48"/>
                    <a:pt x="215" y="49"/>
                  </a:cubicBezTo>
                  <a:cubicBezTo>
                    <a:pt x="211" y="50"/>
                    <a:pt x="207" y="50"/>
                    <a:pt x="203" y="50"/>
                  </a:cubicBezTo>
                  <a:cubicBezTo>
                    <a:pt x="204" y="52"/>
                    <a:pt x="202" y="53"/>
                    <a:pt x="203" y="53"/>
                  </a:cubicBezTo>
                  <a:cubicBezTo>
                    <a:pt x="203" y="52"/>
                    <a:pt x="205" y="52"/>
                    <a:pt x="204" y="55"/>
                  </a:cubicBezTo>
                  <a:cubicBezTo>
                    <a:pt x="210" y="55"/>
                    <a:pt x="217" y="50"/>
                    <a:pt x="219" y="55"/>
                  </a:cubicBezTo>
                  <a:cubicBezTo>
                    <a:pt x="216" y="52"/>
                    <a:pt x="217" y="55"/>
                    <a:pt x="215" y="56"/>
                  </a:cubicBezTo>
                  <a:cubicBezTo>
                    <a:pt x="213" y="56"/>
                    <a:pt x="211" y="56"/>
                    <a:pt x="210" y="58"/>
                  </a:cubicBezTo>
                  <a:cubicBezTo>
                    <a:pt x="217" y="59"/>
                    <a:pt x="220" y="57"/>
                    <a:pt x="226" y="57"/>
                  </a:cubicBezTo>
                  <a:cubicBezTo>
                    <a:pt x="226" y="58"/>
                    <a:pt x="225" y="60"/>
                    <a:pt x="227" y="60"/>
                  </a:cubicBezTo>
                  <a:cubicBezTo>
                    <a:pt x="227" y="59"/>
                    <a:pt x="229" y="59"/>
                    <a:pt x="230" y="59"/>
                  </a:cubicBezTo>
                  <a:cubicBezTo>
                    <a:pt x="231" y="57"/>
                    <a:pt x="231" y="55"/>
                    <a:pt x="233" y="55"/>
                  </a:cubicBezTo>
                  <a:cubicBezTo>
                    <a:pt x="235" y="53"/>
                    <a:pt x="234" y="55"/>
                    <a:pt x="237" y="55"/>
                  </a:cubicBezTo>
                  <a:cubicBezTo>
                    <a:pt x="238" y="53"/>
                    <a:pt x="238" y="52"/>
                    <a:pt x="240" y="52"/>
                  </a:cubicBezTo>
                  <a:close/>
                  <a:moveTo>
                    <a:pt x="248" y="92"/>
                  </a:moveTo>
                  <a:cubicBezTo>
                    <a:pt x="249" y="89"/>
                    <a:pt x="253" y="90"/>
                    <a:pt x="254" y="89"/>
                  </a:cubicBezTo>
                  <a:cubicBezTo>
                    <a:pt x="254" y="88"/>
                    <a:pt x="256" y="89"/>
                    <a:pt x="256" y="89"/>
                  </a:cubicBezTo>
                  <a:cubicBezTo>
                    <a:pt x="258" y="88"/>
                    <a:pt x="260" y="88"/>
                    <a:pt x="262" y="87"/>
                  </a:cubicBezTo>
                  <a:cubicBezTo>
                    <a:pt x="262" y="87"/>
                    <a:pt x="263" y="85"/>
                    <a:pt x="263" y="85"/>
                  </a:cubicBezTo>
                  <a:cubicBezTo>
                    <a:pt x="266" y="83"/>
                    <a:pt x="269" y="86"/>
                    <a:pt x="269" y="84"/>
                  </a:cubicBezTo>
                  <a:cubicBezTo>
                    <a:pt x="269" y="84"/>
                    <a:pt x="268" y="83"/>
                    <a:pt x="269" y="83"/>
                  </a:cubicBezTo>
                  <a:cubicBezTo>
                    <a:pt x="272" y="83"/>
                    <a:pt x="272" y="81"/>
                    <a:pt x="273" y="83"/>
                  </a:cubicBezTo>
                  <a:cubicBezTo>
                    <a:pt x="273" y="84"/>
                    <a:pt x="274" y="82"/>
                    <a:pt x="274" y="82"/>
                  </a:cubicBezTo>
                  <a:cubicBezTo>
                    <a:pt x="272" y="82"/>
                    <a:pt x="274" y="79"/>
                    <a:pt x="276" y="82"/>
                  </a:cubicBezTo>
                  <a:cubicBezTo>
                    <a:pt x="277" y="79"/>
                    <a:pt x="279" y="79"/>
                    <a:pt x="279" y="76"/>
                  </a:cubicBezTo>
                  <a:cubicBezTo>
                    <a:pt x="274" y="75"/>
                    <a:pt x="274" y="78"/>
                    <a:pt x="269" y="77"/>
                  </a:cubicBezTo>
                  <a:cubicBezTo>
                    <a:pt x="269" y="79"/>
                    <a:pt x="268" y="80"/>
                    <a:pt x="267" y="80"/>
                  </a:cubicBezTo>
                  <a:cubicBezTo>
                    <a:pt x="263" y="82"/>
                    <a:pt x="264" y="80"/>
                    <a:pt x="261" y="80"/>
                  </a:cubicBezTo>
                  <a:cubicBezTo>
                    <a:pt x="260" y="81"/>
                    <a:pt x="261" y="82"/>
                    <a:pt x="259" y="82"/>
                  </a:cubicBezTo>
                  <a:cubicBezTo>
                    <a:pt x="257" y="81"/>
                    <a:pt x="256" y="80"/>
                    <a:pt x="254" y="80"/>
                  </a:cubicBezTo>
                  <a:cubicBezTo>
                    <a:pt x="254" y="80"/>
                    <a:pt x="254" y="78"/>
                    <a:pt x="253" y="78"/>
                  </a:cubicBezTo>
                  <a:cubicBezTo>
                    <a:pt x="253" y="80"/>
                    <a:pt x="252" y="81"/>
                    <a:pt x="252" y="82"/>
                  </a:cubicBezTo>
                  <a:cubicBezTo>
                    <a:pt x="252" y="83"/>
                    <a:pt x="254" y="83"/>
                    <a:pt x="254" y="84"/>
                  </a:cubicBezTo>
                  <a:cubicBezTo>
                    <a:pt x="250" y="83"/>
                    <a:pt x="250" y="85"/>
                    <a:pt x="249" y="86"/>
                  </a:cubicBezTo>
                  <a:cubicBezTo>
                    <a:pt x="248" y="88"/>
                    <a:pt x="245" y="87"/>
                    <a:pt x="245" y="89"/>
                  </a:cubicBezTo>
                  <a:cubicBezTo>
                    <a:pt x="244" y="91"/>
                    <a:pt x="239" y="88"/>
                    <a:pt x="241" y="92"/>
                  </a:cubicBezTo>
                  <a:cubicBezTo>
                    <a:pt x="243" y="92"/>
                    <a:pt x="246" y="92"/>
                    <a:pt x="248" y="92"/>
                  </a:cubicBezTo>
                  <a:close/>
                  <a:moveTo>
                    <a:pt x="334" y="138"/>
                  </a:moveTo>
                  <a:cubicBezTo>
                    <a:pt x="333" y="138"/>
                    <a:pt x="333" y="139"/>
                    <a:pt x="333" y="139"/>
                  </a:cubicBezTo>
                  <a:cubicBezTo>
                    <a:pt x="332" y="139"/>
                    <a:pt x="329" y="140"/>
                    <a:pt x="329" y="140"/>
                  </a:cubicBezTo>
                  <a:cubicBezTo>
                    <a:pt x="328" y="142"/>
                    <a:pt x="330" y="145"/>
                    <a:pt x="328" y="145"/>
                  </a:cubicBezTo>
                  <a:cubicBezTo>
                    <a:pt x="328" y="144"/>
                    <a:pt x="328" y="142"/>
                    <a:pt x="327" y="142"/>
                  </a:cubicBezTo>
                  <a:cubicBezTo>
                    <a:pt x="327" y="143"/>
                    <a:pt x="327" y="145"/>
                    <a:pt x="327" y="146"/>
                  </a:cubicBezTo>
                  <a:cubicBezTo>
                    <a:pt x="329" y="146"/>
                    <a:pt x="331" y="146"/>
                    <a:pt x="333" y="146"/>
                  </a:cubicBezTo>
                  <a:cubicBezTo>
                    <a:pt x="332" y="148"/>
                    <a:pt x="335" y="150"/>
                    <a:pt x="335" y="151"/>
                  </a:cubicBezTo>
                  <a:cubicBezTo>
                    <a:pt x="336" y="155"/>
                    <a:pt x="337" y="154"/>
                    <a:pt x="339" y="156"/>
                  </a:cubicBezTo>
                  <a:cubicBezTo>
                    <a:pt x="337" y="156"/>
                    <a:pt x="336" y="156"/>
                    <a:pt x="336" y="158"/>
                  </a:cubicBezTo>
                  <a:cubicBezTo>
                    <a:pt x="336" y="160"/>
                    <a:pt x="338" y="160"/>
                    <a:pt x="338" y="162"/>
                  </a:cubicBezTo>
                  <a:cubicBezTo>
                    <a:pt x="339" y="162"/>
                    <a:pt x="341" y="162"/>
                    <a:pt x="342" y="162"/>
                  </a:cubicBezTo>
                  <a:cubicBezTo>
                    <a:pt x="344" y="160"/>
                    <a:pt x="344" y="157"/>
                    <a:pt x="343" y="155"/>
                  </a:cubicBezTo>
                  <a:cubicBezTo>
                    <a:pt x="342" y="154"/>
                    <a:pt x="341" y="153"/>
                    <a:pt x="340" y="152"/>
                  </a:cubicBezTo>
                  <a:cubicBezTo>
                    <a:pt x="342" y="146"/>
                    <a:pt x="340" y="149"/>
                    <a:pt x="339" y="148"/>
                  </a:cubicBezTo>
                  <a:cubicBezTo>
                    <a:pt x="337" y="145"/>
                    <a:pt x="338" y="141"/>
                    <a:pt x="336" y="138"/>
                  </a:cubicBezTo>
                  <a:cubicBezTo>
                    <a:pt x="336" y="138"/>
                    <a:pt x="335" y="138"/>
                    <a:pt x="334" y="138"/>
                  </a:cubicBezTo>
                  <a:close/>
                  <a:moveTo>
                    <a:pt x="380" y="175"/>
                  </a:moveTo>
                  <a:cubicBezTo>
                    <a:pt x="376" y="173"/>
                    <a:pt x="377" y="176"/>
                    <a:pt x="375" y="177"/>
                  </a:cubicBezTo>
                  <a:cubicBezTo>
                    <a:pt x="375" y="176"/>
                    <a:pt x="374" y="176"/>
                    <a:pt x="373" y="176"/>
                  </a:cubicBezTo>
                  <a:cubicBezTo>
                    <a:pt x="373" y="180"/>
                    <a:pt x="369" y="178"/>
                    <a:pt x="367" y="179"/>
                  </a:cubicBezTo>
                  <a:cubicBezTo>
                    <a:pt x="366" y="180"/>
                    <a:pt x="367" y="181"/>
                    <a:pt x="366" y="182"/>
                  </a:cubicBezTo>
                  <a:cubicBezTo>
                    <a:pt x="365" y="182"/>
                    <a:pt x="363" y="182"/>
                    <a:pt x="363" y="183"/>
                  </a:cubicBezTo>
                  <a:cubicBezTo>
                    <a:pt x="365" y="183"/>
                    <a:pt x="363" y="184"/>
                    <a:pt x="363" y="186"/>
                  </a:cubicBezTo>
                  <a:cubicBezTo>
                    <a:pt x="366" y="188"/>
                    <a:pt x="366" y="185"/>
                    <a:pt x="368" y="184"/>
                  </a:cubicBezTo>
                  <a:cubicBezTo>
                    <a:pt x="370" y="183"/>
                    <a:pt x="373" y="184"/>
                    <a:pt x="375" y="184"/>
                  </a:cubicBezTo>
                  <a:cubicBezTo>
                    <a:pt x="377" y="184"/>
                    <a:pt x="377" y="183"/>
                    <a:pt x="379" y="183"/>
                  </a:cubicBezTo>
                  <a:cubicBezTo>
                    <a:pt x="382" y="183"/>
                    <a:pt x="385" y="184"/>
                    <a:pt x="386" y="185"/>
                  </a:cubicBezTo>
                  <a:cubicBezTo>
                    <a:pt x="385" y="185"/>
                    <a:pt x="383" y="185"/>
                    <a:pt x="383" y="186"/>
                  </a:cubicBezTo>
                  <a:cubicBezTo>
                    <a:pt x="384" y="186"/>
                    <a:pt x="385" y="188"/>
                    <a:pt x="385" y="188"/>
                  </a:cubicBezTo>
                  <a:cubicBezTo>
                    <a:pt x="385" y="188"/>
                    <a:pt x="386" y="186"/>
                    <a:pt x="386" y="186"/>
                  </a:cubicBezTo>
                  <a:cubicBezTo>
                    <a:pt x="390" y="187"/>
                    <a:pt x="389" y="187"/>
                    <a:pt x="392" y="185"/>
                  </a:cubicBezTo>
                  <a:cubicBezTo>
                    <a:pt x="395" y="183"/>
                    <a:pt x="398" y="187"/>
                    <a:pt x="400" y="184"/>
                  </a:cubicBezTo>
                  <a:cubicBezTo>
                    <a:pt x="397" y="183"/>
                    <a:pt x="401" y="179"/>
                    <a:pt x="398" y="182"/>
                  </a:cubicBezTo>
                  <a:cubicBezTo>
                    <a:pt x="396" y="184"/>
                    <a:pt x="395" y="177"/>
                    <a:pt x="395" y="177"/>
                  </a:cubicBezTo>
                  <a:cubicBezTo>
                    <a:pt x="395" y="176"/>
                    <a:pt x="392" y="177"/>
                    <a:pt x="393" y="175"/>
                  </a:cubicBezTo>
                  <a:cubicBezTo>
                    <a:pt x="391" y="175"/>
                    <a:pt x="389" y="175"/>
                    <a:pt x="387" y="175"/>
                  </a:cubicBezTo>
                  <a:cubicBezTo>
                    <a:pt x="387" y="173"/>
                    <a:pt x="388" y="173"/>
                    <a:pt x="387" y="171"/>
                  </a:cubicBezTo>
                  <a:cubicBezTo>
                    <a:pt x="383" y="172"/>
                    <a:pt x="384" y="171"/>
                    <a:pt x="380" y="171"/>
                  </a:cubicBezTo>
                  <a:cubicBezTo>
                    <a:pt x="379" y="173"/>
                    <a:pt x="379" y="173"/>
                    <a:pt x="380" y="175"/>
                  </a:cubicBezTo>
                  <a:close/>
                  <a:moveTo>
                    <a:pt x="412" y="204"/>
                  </a:moveTo>
                  <a:cubicBezTo>
                    <a:pt x="411" y="204"/>
                    <a:pt x="410" y="204"/>
                    <a:pt x="411" y="203"/>
                  </a:cubicBezTo>
                  <a:cubicBezTo>
                    <a:pt x="416" y="204"/>
                    <a:pt x="411" y="195"/>
                    <a:pt x="415" y="196"/>
                  </a:cubicBezTo>
                  <a:cubicBezTo>
                    <a:pt x="418" y="198"/>
                    <a:pt x="419" y="195"/>
                    <a:pt x="422" y="196"/>
                  </a:cubicBezTo>
                  <a:cubicBezTo>
                    <a:pt x="420" y="189"/>
                    <a:pt x="412" y="187"/>
                    <a:pt x="405" y="189"/>
                  </a:cubicBezTo>
                  <a:cubicBezTo>
                    <a:pt x="404" y="188"/>
                    <a:pt x="403" y="188"/>
                    <a:pt x="403" y="186"/>
                  </a:cubicBezTo>
                  <a:cubicBezTo>
                    <a:pt x="401" y="186"/>
                    <a:pt x="400" y="189"/>
                    <a:pt x="398" y="189"/>
                  </a:cubicBezTo>
                  <a:cubicBezTo>
                    <a:pt x="396" y="189"/>
                    <a:pt x="396" y="187"/>
                    <a:pt x="394" y="188"/>
                  </a:cubicBezTo>
                  <a:cubicBezTo>
                    <a:pt x="392" y="188"/>
                    <a:pt x="392" y="189"/>
                    <a:pt x="391" y="190"/>
                  </a:cubicBezTo>
                  <a:cubicBezTo>
                    <a:pt x="389" y="191"/>
                    <a:pt x="388" y="190"/>
                    <a:pt x="386" y="191"/>
                  </a:cubicBezTo>
                  <a:cubicBezTo>
                    <a:pt x="386" y="193"/>
                    <a:pt x="385" y="194"/>
                    <a:pt x="383" y="195"/>
                  </a:cubicBezTo>
                  <a:cubicBezTo>
                    <a:pt x="384" y="204"/>
                    <a:pt x="382" y="205"/>
                    <a:pt x="382" y="215"/>
                  </a:cubicBezTo>
                  <a:cubicBezTo>
                    <a:pt x="387" y="216"/>
                    <a:pt x="385" y="211"/>
                    <a:pt x="388" y="212"/>
                  </a:cubicBezTo>
                  <a:cubicBezTo>
                    <a:pt x="388" y="210"/>
                    <a:pt x="389" y="209"/>
                    <a:pt x="389" y="208"/>
                  </a:cubicBezTo>
                  <a:cubicBezTo>
                    <a:pt x="391" y="205"/>
                    <a:pt x="390" y="202"/>
                    <a:pt x="391" y="198"/>
                  </a:cubicBezTo>
                  <a:cubicBezTo>
                    <a:pt x="391" y="198"/>
                    <a:pt x="393" y="196"/>
                    <a:pt x="393" y="196"/>
                  </a:cubicBezTo>
                  <a:cubicBezTo>
                    <a:pt x="393" y="195"/>
                    <a:pt x="392" y="192"/>
                    <a:pt x="394" y="192"/>
                  </a:cubicBezTo>
                  <a:cubicBezTo>
                    <a:pt x="396" y="192"/>
                    <a:pt x="398" y="192"/>
                    <a:pt x="399" y="191"/>
                  </a:cubicBezTo>
                  <a:cubicBezTo>
                    <a:pt x="397" y="195"/>
                    <a:pt x="403" y="192"/>
                    <a:pt x="402" y="195"/>
                  </a:cubicBezTo>
                  <a:cubicBezTo>
                    <a:pt x="403" y="198"/>
                    <a:pt x="403" y="197"/>
                    <a:pt x="402" y="201"/>
                  </a:cubicBezTo>
                  <a:cubicBezTo>
                    <a:pt x="403" y="201"/>
                    <a:pt x="405" y="201"/>
                    <a:pt x="405" y="202"/>
                  </a:cubicBezTo>
                  <a:cubicBezTo>
                    <a:pt x="404" y="202"/>
                    <a:pt x="402" y="202"/>
                    <a:pt x="402" y="203"/>
                  </a:cubicBezTo>
                  <a:cubicBezTo>
                    <a:pt x="406" y="202"/>
                    <a:pt x="410" y="206"/>
                    <a:pt x="412" y="204"/>
                  </a:cubicBezTo>
                  <a:close/>
                  <a:moveTo>
                    <a:pt x="433" y="199"/>
                  </a:moveTo>
                  <a:cubicBezTo>
                    <a:pt x="433" y="199"/>
                    <a:pt x="433" y="202"/>
                    <a:pt x="433" y="202"/>
                  </a:cubicBezTo>
                  <a:cubicBezTo>
                    <a:pt x="431" y="204"/>
                    <a:pt x="426" y="198"/>
                    <a:pt x="423" y="201"/>
                  </a:cubicBezTo>
                  <a:cubicBezTo>
                    <a:pt x="424" y="203"/>
                    <a:pt x="422" y="203"/>
                    <a:pt x="421" y="204"/>
                  </a:cubicBezTo>
                  <a:cubicBezTo>
                    <a:pt x="424" y="207"/>
                    <a:pt x="425" y="205"/>
                    <a:pt x="428" y="205"/>
                  </a:cubicBezTo>
                  <a:cubicBezTo>
                    <a:pt x="431" y="205"/>
                    <a:pt x="435" y="206"/>
                    <a:pt x="436" y="204"/>
                  </a:cubicBezTo>
                  <a:cubicBezTo>
                    <a:pt x="436" y="204"/>
                    <a:pt x="435" y="203"/>
                    <a:pt x="436" y="203"/>
                  </a:cubicBezTo>
                  <a:cubicBezTo>
                    <a:pt x="437" y="203"/>
                    <a:pt x="439" y="203"/>
                    <a:pt x="439" y="202"/>
                  </a:cubicBezTo>
                  <a:cubicBezTo>
                    <a:pt x="436" y="202"/>
                    <a:pt x="435" y="199"/>
                    <a:pt x="433" y="199"/>
                  </a:cubicBezTo>
                  <a:close/>
                  <a:moveTo>
                    <a:pt x="416" y="209"/>
                  </a:moveTo>
                  <a:cubicBezTo>
                    <a:pt x="416" y="209"/>
                    <a:pt x="416" y="207"/>
                    <a:pt x="414" y="208"/>
                  </a:cubicBezTo>
                  <a:cubicBezTo>
                    <a:pt x="414" y="208"/>
                    <a:pt x="414" y="210"/>
                    <a:pt x="414" y="210"/>
                  </a:cubicBezTo>
                  <a:cubicBezTo>
                    <a:pt x="412" y="210"/>
                    <a:pt x="410" y="210"/>
                    <a:pt x="408" y="210"/>
                  </a:cubicBezTo>
                  <a:cubicBezTo>
                    <a:pt x="410" y="214"/>
                    <a:pt x="404" y="211"/>
                    <a:pt x="405" y="213"/>
                  </a:cubicBezTo>
                  <a:cubicBezTo>
                    <a:pt x="406" y="213"/>
                    <a:pt x="407" y="213"/>
                    <a:pt x="408" y="213"/>
                  </a:cubicBezTo>
                  <a:cubicBezTo>
                    <a:pt x="408" y="215"/>
                    <a:pt x="407" y="215"/>
                    <a:pt x="407" y="216"/>
                  </a:cubicBezTo>
                  <a:cubicBezTo>
                    <a:pt x="410" y="217"/>
                    <a:pt x="409" y="213"/>
                    <a:pt x="412" y="213"/>
                  </a:cubicBezTo>
                  <a:cubicBezTo>
                    <a:pt x="413" y="214"/>
                    <a:pt x="415" y="215"/>
                    <a:pt x="418" y="215"/>
                  </a:cubicBezTo>
                  <a:cubicBezTo>
                    <a:pt x="417" y="210"/>
                    <a:pt x="425" y="214"/>
                    <a:pt x="423" y="208"/>
                  </a:cubicBezTo>
                  <a:cubicBezTo>
                    <a:pt x="420" y="206"/>
                    <a:pt x="418" y="209"/>
                    <a:pt x="416" y="209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17" name="Freeform 92"/>
            <p:cNvSpPr>
              <a:spLocks/>
            </p:cNvSpPr>
            <p:nvPr/>
          </p:nvSpPr>
          <p:spPr bwMode="auto">
            <a:xfrm>
              <a:off x="1409503" y="2309277"/>
              <a:ext cx="214147" cy="325979"/>
            </a:xfrm>
            <a:custGeom>
              <a:avLst/>
              <a:gdLst>
                <a:gd name="T0" fmla="*/ 26 w 38"/>
                <a:gd name="T1" fmla="*/ 14 h 58"/>
                <a:gd name="T2" fmla="*/ 45 w 38"/>
                <a:gd name="T3" fmla="*/ 9 h 58"/>
                <a:gd name="T4" fmla="*/ 47 w 38"/>
                <a:gd name="T5" fmla="*/ 26 h 58"/>
                <a:gd name="T6" fmla="*/ 33 w 38"/>
                <a:gd name="T7" fmla="*/ 35 h 58"/>
                <a:gd name="T8" fmla="*/ 50 w 38"/>
                <a:gd name="T9" fmla="*/ 45 h 58"/>
                <a:gd name="T10" fmla="*/ 59 w 38"/>
                <a:gd name="T11" fmla="*/ 64 h 58"/>
                <a:gd name="T12" fmla="*/ 64 w 38"/>
                <a:gd name="T13" fmla="*/ 69 h 58"/>
                <a:gd name="T14" fmla="*/ 76 w 38"/>
                <a:gd name="T15" fmla="*/ 73 h 58"/>
                <a:gd name="T16" fmla="*/ 71 w 38"/>
                <a:gd name="T17" fmla="*/ 85 h 58"/>
                <a:gd name="T18" fmla="*/ 88 w 38"/>
                <a:gd name="T19" fmla="*/ 87 h 58"/>
                <a:gd name="T20" fmla="*/ 88 w 38"/>
                <a:gd name="T21" fmla="*/ 104 h 58"/>
                <a:gd name="T22" fmla="*/ 81 w 38"/>
                <a:gd name="T23" fmla="*/ 104 h 58"/>
                <a:gd name="T24" fmla="*/ 88 w 38"/>
                <a:gd name="T25" fmla="*/ 109 h 58"/>
                <a:gd name="T26" fmla="*/ 81 w 38"/>
                <a:gd name="T27" fmla="*/ 116 h 58"/>
                <a:gd name="T28" fmla="*/ 73 w 38"/>
                <a:gd name="T29" fmla="*/ 120 h 58"/>
                <a:gd name="T30" fmla="*/ 45 w 38"/>
                <a:gd name="T31" fmla="*/ 118 h 58"/>
                <a:gd name="T32" fmla="*/ 33 w 38"/>
                <a:gd name="T33" fmla="*/ 120 h 58"/>
                <a:gd name="T34" fmla="*/ 14 w 38"/>
                <a:gd name="T35" fmla="*/ 120 h 58"/>
                <a:gd name="T36" fmla="*/ 19 w 38"/>
                <a:gd name="T37" fmla="*/ 118 h 58"/>
                <a:gd name="T38" fmla="*/ 24 w 38"/>
                <a:gd name="T39" fmla="*/ 120 h 58"/>
                <a:gd name="T40" fmla="*/ 26 w 38"/>
                <a:gd name="T41" fmla="*/ 116 h 58"/>
                <a:gd name="T42" fmla="*/ 43 w 38"/>
                <a:gd name="T43" fmla="*/ 113 h 58"/>
                <a:gd name="T44" fmla="*/ 19 w 38"/>
                <a:gd name="T45" fmla="*/ 104 h 58"/>
                <a:gd name="T46" fmla="*/ 19 w 38"/>
                <a:gd name="T47" fmla="*/ 87 h 58"/>
                <a:gd name="T48" fmla="*/ 26 w 38"/>
                <a:gd name="T49" fmla="*/ 85 h 58"/>
                <a:gd name="T50" fmla="*/ 36 w 38"/>
                <a:gd name="T51" fmla="*/ 85 h 58"/>
                <a:gd name="T52" fmla="*/ 40 w 38"/>
                <a:gd name="T53" fmla="*/ 69 h 58"/>
                <a:gd name="T54" fmla="*/ 31 w 38"/>
                <a:gd name="T55" fmla="*/ 57 h 58"/>
                <a:gd name="T56" fmla="*/ 19 w 38"/>
                <a:gd name="T57" fmla="*/ 61 h 58"/>
                <a:gd name="T58" fmla="*/ 19 w 38"/>
                <a:gd name="T59" fmla="*/ 47 h 58"/>
                <a:gd name="T60" fmla="*/ 9 w 38"/>
                <a:gd name="T61" fmla="*/ 40 h 58"/>
                <a:gd name="T62" fmla="*/ 0 w 38"/>
                <a:gd name="T63" fmla="*/ 14 h 58"/>
                <a:gd name="T64" fmla="*/ 14 w 38"/>
                <a:gd name="T65" fmla="*/ 0 h 58"/>
                <a:gd name="T66" fmla="*/ 40 w 38"/>
                <a:gd name="T67" fmla="*/ 0 h 58"/>
                <a:gd name="T68" fmla="*/ 26 w 38"/>
                <a:gd name="T69" fmla="*/ 14 h 5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8" h="58">
                  <a:moveTo>
                    <a:pt x="11" y="6"/>
                  </a:moveTo>
                  <a:cubicBezTo>
                    <a:pt x="11" y="8"/>
                    <a:pt x="16" y="4"/>
                    <a:pt x="19" y="4"/>
                  </a:cubicBezTo>
                  <a:cubicBezTo>
                    <a:pt x="20" y="6"/>
                    <a:pt x="20" y="9"/>
                    <a:pt x="20" y="11"/>
                  </a:cubicBezTo>
                  <a:cubicBezTo>
                    <a:pt x="17" y="12"/>
                    <a:pt x="15" y="13"/>
                    <a:pt x="14" y="15"/>
                  </a:cubicBezTo>
                  <a:cubicBezTo>
                    <a:pt x="15" y="17"/>
                    <a:pt x="18" y="19"/>
                    <a:pt x="21" y="19"/>
                  </a:cubicBezTo>
                  <a:cubicBezTo>
                    <a:pt x="21" y="23"/>
                    <a:pt x="26" y="22"/>
                    <a:pt x="25" y="27"/>
                  </a:cubicBezTo>
                  <a:cubicBezTo>
                    <a:pt x="25" y="28"/>
                    <a:pt x="27" y="28"/>
                    <a:pt x="27" y="29"/>
                  </a:cubicBezTo>
                  <a:cubicBezTo>
                    <a:pt x="27" y="31"/>
                    <a:pt x="31" y="30"/>
                    <a:pt x="32" y="31"/>
                  </a:cubicBezTo>
                  <a:cubicBezTo>
                    <a:pt x="31" y="33"/>
                    <a:pt x="30" y="34"/>
                    <a:pt x="30" y="36"/>
                  </a:cubicBezTo>
                  <a:cubicBezTo>
                    <a:pt x="32" y="36"/>
                    <a:pt x="35" y="36"/>
                    <a:pt x="37" y="37"/>
                  </a:cubicBezTo>
                  <a:cubicBezTo>
                    <a:pt x="35" y="39"/>
                    <a:pt x="38" y="42"/>
                    <a:pt x="37" y="44"/>
                  </a:cubicBezTo>
                  <a:cubicBezTo>
                    <a:pt x="36" y="45"/>
                    <a:pt x="34" y="44"/>
                    <a:pt x="34" y="44"/>
                  </a:cubicBezTo>
                  <a:cubicBezTo>
                    <a:pt x="34" y="46"/>
                    <a:pt x="36" y="45"/>
                    <a:pt x="37" y="46"/>
                  </a:cubicBezTo>
                  <a:cubicBezTo>
                    <a:pt x="36" y="47"/>
                    <a:pt x="34" y="47"/>
                    <a:pt x="34" y="49"/>
                  </a:cubicBezTo>
                  <a:cubicBezTo>
                    <a:pt x="33" y="50"/>
                    <a:pt x="32" y="51"/>
                    <a:pt x="31" y="51"/>
                  </a:cubicBezTo>
                  <a:cubicBezTo>
                    <a:pt x="27" y="51"/>
                    <a:pt x="24" y="50"/>
                    <a:pt x="19" y="50"/>
                  </a:cubicBezTo>
                  <a:cubicBezTo>
                    <a:pt x="17" y="52"/>
                    <a:pt x="18" y="52"/>
                    <a:pt x="14" y="51"/>
                  </a:cubicBezTo>
                  <a:cubicBezTo>
                    <a:pt x="13" y="54"/>
                    <a:pt x="6" y="58"/>
                    <a:pt x="6" y="51"/>
                  </a:cubicBezTo>
                  <a:cubicBezTo>
                    <a:pt x="7" y="52"/>
                    <a:pt x="8" y="50"/>
                    <a:pt x="8" y="50"/>
                  </a:cubicBezTo>
                  <a:cubicBezTo>
                    <a:pt x="9" y="50"/>
                    <a:pt x="10" y="51"/>
                    <a:pt x="10" y="51"/>
                  </a:cubicBezTo>
                  <a:cubicBezTo>
                    <a:pt x="11" y="51"/>
                    <a:pt x="10" y="50"/>
                    <a:pt x="11" y="49"/>
                  </a:cubicBezTo>
                  <a:cubicBezTo>
                    <a:pt x="12" y="48"/>
                    <a:pt x="15" y="49"/>
                    <a:pt x="18" y="48"/>
                  </a:cubicBezTo>
                  <a:cubicBezTo>
                    <a:pt x="17" y="42"/>
                    <a:pt x="11" y="46"/>
                    <a:pt x="8" y="44"/>
                  </a:cubicBezTo>
                  <a:cubicBezTo>
                    <a:pt x="8" y="42"/>
                    <a:pt x="8" y="40"/>
                    <a:pt x="8" y="37"/>
                  </a:cubicBezTo>
                  <a:cubicBezTo>
                    <a:pt x="11" y="38"/>
                    <a:pt x="13" y="37"/>
                    <a:pt x="11" y="36"/>
                  </a:cubicBezTo>
                  <a:cubicBezTo>
                    <a:pt x="12" y="33"/>
                    <a:pt x="13" y="37"/>
                    <a:pt x="15" y="36"/>
                  </a:cubicBezTo>
                  <a:cubicBezTo>
                    <a:pt x="18" y="36"/>
                    <a:pt x="14" y="31"/>
                    <a:pt x="17" y="29"/>
                  </a:cubicBezTo>
                  <a:cubicBezTo>
                    <a:pt x="16" y="27"/>
                    <a:pt x="12" y="28"/>
                    <a:pt x="13" y="24"/>
                  </a:cubicBezTo>
                  <a:cubicBezTo>
                    <a:pt x="12" y="25"/>
                    <a:pt x="10" y="26"/>
                    <a:pt x="8" y="26"/>
                  </a:cubicBezTo>
                  <a:cubicBezTo>
                    <a:pt x="8" y="24"/>
                    <a:pt x="8" y="22"/>
                    <a:pt x="8" y="20"/>
                  </a:cubicBezTo>
                  <a:cubicBezTo>
                    <a:pt x="8" y="18"/>
                    <a:pt x="4" y="19"/>
                    <a:pt x="4" y="17"/>
                  </a:cubicBezTo>
                  <a:cubicBezTo>
                    <a:pt x="6" y="13"/>
                    <a:pt x="5" y="6"/>
                    <a:pt x="0" y="6"/>
                  </a:cubicBezTo>
                  <a:cubicBezTo>
                    <a:pt x="2" y="3"/>
                    <a:pt x="5" y="3"/>
                    <a:pt x="6" y="0"/>
                  </a:cubicBezTo>
                  <a:cubicBezTo>
                    <a:pt x="10" y="0"/>
                    <a:pt x="13" y="0"/>
                    <a:pt x="17" y="0"/>
                  </a:cubicBezTo>
                  <a:cubicBezTo>
                    <a:pt x="14" y="1"/>
                    <a:pt x="12" y="3"/>
                    <a:pt x="11" y="6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18" name="Freeform 93"/>
            <p:cNvSpPr>
              <a:spLocks/>
            </p:cNvSpPr>
            <p:nvPr/>
          </p:nvSpPr>
          <p:spPr bwMode="auto">
            <a:xfrm>
              <a:off x="7399717" y="2324629"/>
              <a:ext cx="57106" cy="45208"/>
            </a:xfrm>
            <a:custGeom>
              <a:avLst/>
              <a:gdLst>
                <a:gd name="T0" fmla="*/ 22 w 10"/>
                <a:gd name="T1" fmla="*/ 2 h 8"/>
                <a:gd name="T2" fmla="*/ 24 w 10"/>
                <a:gd name="T3" fmla="*/ 14 h 8"/>
                <a:gd name="T4" fmla="*/ 12 w 10"/>
                <a:gd name="T5" fmla="*/ 19 h 8"/>
                <a:gd name="T6" fmla="*/ 12 w 10"/>
                <a:gd name="T7" fmla="*/ 14 h 8"/>
                <a:gd name="T8" fmla="*/ 5 w 10"/>
                <a:gd name="T9" fmla="*/ 17 h 8"/>
                <a:gd name="T10" fmla="*/ 7 w 10"/>
                <a:gd name="T11" fmla="*/ 14 h 8"/>
                <a:gd name="T12" fmla="*/ 22 w 10"/>
                <a:gd name="T13" fmla="*/ 2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" h="8">
                  <a:moveTo>
                    <a:pt x="9" y="1"/>
                  </a:moveTo>
                  <a:cubicBezTo>
                    <a:pt x="8" y="3"/>
                    <a:pt x="9" y="5"/>
                    <a:pt x="10" y="6"/>
                  </a:cubicBezTo>
                  <a:cubicBezTo>
                    <a:pt x="9" y="8"/>
                    <a:pt x="7" y="8"/>
                    <a:pt x="5" y="8"/>
                  </a:cubicBezTo>
                  <a:cubicBezTo>
                    <a:pt x="5" y="7"/>
                    <a:pt x="5" y="7"/>
                    <a:pt x="5" y="6"/>
                  </a:cubicBezTo>
                  <a:cubicBezTo>
                    <a:pt x="4" y="6"/>
                    <a:pt x="3" y="7"/>
                    <a:pt x="2" y="7"/>
                  </a:cubicBezTo>
                  <a:cubicBezTo>
                    <a:pt x="0" y="6"/>
                    <a:pt x="3" y="7"/>
                    <a:pt x="3" y="6"/>
                  </a:cubicBezTo>
                  <a:cubicBezTo>
                    <a:pt x="4" y="5"/>
                    <a:pt x="7" y="0"/>
                    <a:pt x="9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19" name="Freeform 94"/>
            <p:cNvSpPr>
              <a:spLocks/>
            </p:cNvSpPr>
            <p:nvPr/>
          </p:nvSpPr>
          <p:spPr bwMode="auto">
            <a:xfrm>
              <a:off x="5356945" y="2856542"/>
              <a:ext cx="33312" cy="38071"/>
            </a:xfrm>
            <a:custGeom>
              <a:avLst/>
              <a:gdLst>
                <a:gd name="T0" fmla="*/ 2 w 6"/>
                <a:gd name="T1" fmla="*/ 5 h 7"/>
                <a:gd name="T2" fmla="*/ 14 w 6"/>
                <a:gd name="T3" fmla="*/ 0 h 7"/>
                <a:gd name="T4" fmla="*/ 0 w 6"/>
                <a:gd name="T5" fmla="*/ 14 h 7"/>
                <a:gd name="T6" fmla="*/ 2 w 6"/>
                <a:gd name="T7" fmla="*/ 5 h 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7">
                  <a:moveTo>
                    <a:pt x="1" y="2"/>
                  </a:moveTo>
                  <a:cubicBezTo>
                    <a:pt x="2" y="0"/>
                    <a:pt x="3" y="2"/>
                    <a:pt x="6" y="0"/>
                  </a:cubicBezTo>
                  <a:cubicBezTo>
                    <a:pt x="5" y="3"/>
                    <a:pt x="4" y="7"/>
                    <a:pt x="0" y="6"/>
                  </a:cubicBezTo>
                  <a:cubicBezTo>
                    <a:pt x="0" y="5"/>
                    <a:pt x="5" y="3"/>
                    <a:pt x="1" y="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0" name="Freeform 95"/>
            <p:cNvSpPr>
              <a:spLocks/>
            </p:cNvSpPr>
            <p:nvPr/>
          </p:nvSpPr>
          <p:spPr bwMode="auto">
            <a:xfrm>
              <a:off x="4519393" y="3901103"/>
              <a:ext cx="268874" cy="302184"/>
            </a:xfrm>
            <a:custGeom>
              <a:avLst/>
              <a:gdLst>
                <a:gd name="T0" fmla="*/ 89 w 48"/>
                <a:gd name="T1" fmla="*/ 7 h 54"/>
                <a:gd name="T2" fmla="*/ 101 w 48"/>
                <a:gd name="T3" fmla="*/ 12 h 54"/>
                <a:gd name="T4" fmla="*/ 113 w 48"/>
                <a:gd name="T5" fmla="*/ 21 h 54"/>
                <a:gd name="T6" fmla="*/ 101 w 48"/>
                <a:gd name="T7" fmla="*/ 35 h 54"/>
                <a:gd name="T8" fmla="*/ 99 w 48"/>
                <a:gd name="T9" fmla="*/ 52 h 54"/>
                <a:gd name="T10" fmla="*/ 104 w 48"/>
                <a:gd name="T11" fmla="*/ 56 h 54"/>
                <a:gd name="T12" fmla="*/ 104 w 48"/>
                <a:gd name="T13" fmla="*/ 64 h 54"/>
                <a:gd name="T14" fmla="*/ 108 w 48"/>
                <a:gd name="T15" fmla="*/ 71 h 54"/>
                <a:gd name="T16" fmla="*/ 97 w 48"/>
                <a:gd name="T17" fmla="*/ 78 h 54"/>
                <a:gd name="T18" fmla="*/ 92 w 48"/>
                <a:gd name="T19" fmla="*/ 92 h 54"/>
                <a:gd name="T20" fmla="*/ 92 w 48"/>
                <a:gd name="T21" fmla="*/ 99 h 54"/>
                <a:gd name="T22" fmla="*/ 87 w 48"/>
                <a:gd name="T23" fmla="*/ 99 h 54"/>
                <a:gd name="T24" fmla="*/ 78 w 48"/>
                <a:gd name="T25" fmla="*/ 108 h 54"/>
                <a:gd name="T26" fmla="*/ 78 w 48"/>
                <a:gd name="T27" fmla="*/ 125 h 54"/>
                <a:gd name="T28" fmla="*/ 52 w 48"/>
                <a:gd name="T29" fmla="*/ 118 h 54"/>
                <a:gd name="T30" fmla="*/ 49 w 48"/>
                <a:gd name="T31" fmla="*/ 122 h 54"/>
                <a:gd name="T32" fmla="*/ 40 w 48"/>
                <a:gd name="T33" fmla="*/ 118 h 54"/>
                <a:gd name="T34" fmla="*/ 26 w 48"/>
                <a:gd name="T35" fmla="*/ 118 h 54"/>
                <a:gd name="T36" fmla="*/ 19 w 48"/>
                <a:gd name="T37" fmla="*/ 115 h 54"/>
                <a:gd name="T38" fmla="*/ 7 w 48"/>
                <a:gd name="T39" fmla="*/ 99 h 54"/>
                <a:gd name="T40" fmla="*/ 9 w 48"/>
                <a:gd name="T41" fmla="*/ 87 h 54"/>
                <a:gd name="T42" fmla="*/ 7 w 48"/>
                <a:gd name="T43" fmla="*/ 87 h 54"/>
                <a:gd name="T44" fmla="*/ 5 w 48"/>
                <a:gd name="T45" fmla="*/ 64 h 54"/>
                <a:gd name="T46" fmla="*/ 31 w 48"/>
                <a:gd name="T47" fmla="*/ 61 h 54"/>
                <a:gd name="T48" fmla="*/ 31 w 48"/>
                <a:gd name="T49" fmla="*/ 54 h 54"/>
                <a:gd name="T50" fmla="*/ 52 w 48"/>
                <a:gd name="T51" fmla="*/ 40 h 54"/>
                <a:gd name="T52" fmla="*/ 68 w 48"/>
                <a:gd name="T53" fmla="*/ 35 h 54"/>
                <a:gd name="T54" fmla="*/ 71 w 48"/>
                <a:gd name="T55" fmla="*/ 26 h 54"/>
                <a:gd name="T56" fmla="*/ 75 w 48"/>
                <a:gd name="T57" fmla="*/ 26 h 54"/>
                <a:gd name="T58" fmla="*/ 82 w 48"/>
                <a:gd name="T59" fmla="*/ 21 h 54"/>
                <a:gd name="T60" fmla="*/ 92 w 48"/>
                <a:gd name="T61" fmla="*/ 7 h 54"/>
                <a:gd name="T62" fmla="*/ 89 w 48"/>
                <a:gd name="T63" fmla="*/ 7 h 5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8" h="54">
                  <a:moveTo>
                    <a:pt x="38" y="3"/>
                  </a:moveTo>
                  <a:cubicBezTo>
                    <a:pt x="39" y="0"/>
                    <a:pt x="41" y="5"/>
                    <a:pt x="43" y="5"/>
                  </a:cubicBezTo>
                  <a:cubicBezTo>
                    <a:pt x="44" y="6"/>
                    <a:pt x="45" y="8"/>
                    <a:pt x="48" y="9"/>
                  </a:cubicBezTo>
                  <a:cubicBezTo>
                    <a:pt x="47" y="12"/>
                    <a:pt x="47" y="15"/>
                    <a:pt x="43" y="15"/>
                  </a:cubicBezTo>
                  <a:cubicBezTo>
                    <a:pt x="42" y="17"/>
                    <a:pt x="44" y="21"/>
                    <a:pt x="42" y="22"/>
                  </a:cubicBezTo>
                  <a:cubicBezTo>
                    <a:pt x="41" y="23"/>
                    <a:pt x="44" y="23"/>
                    <a:pt x="44" y="24"/>
                  </a:cubicBezTo>
                  <a:cubicBezTo>
                    <a:pt x="44" y="25"/>
                    <a:pt x="44" y="27"/>
                    <a:pt x="44" y="27"/>
                  </a:cubicBezTo>
                  <a:cubicBezTo>
                    <a:pt x="45" y="29"/>
                    <a:pt x="46" y="28"/>
                    <a:pt x="46" y="30"/>
                  </a:cubicBezTo>
                  <a:cubicBezTo>
                    <a:pt x="46" y="33"/>
                    <a:pt x="42" y="35"/>
                    <a:pt x="41" y="33"/>
                  </a:cubicBezTo>
                  <a:cubicBezTo>
                    <a:pt x="41" y="36"/>
                    <a:pt x="42" y="37"/>
                    <a:pt x="39" y="39"/>
                  </a:cubicBezTo>
                  <a:cubicBezTo>
                    <a:pt x="39" y="40"/>
                    <a:pt x="40" y="41"/>
                    <a:pt x="39" y="42"/>
                  </a:cubicBezTo>
                  <a:cubicBezTo>
                    <a:pt x="39" y="42"/>
                    <a:pt x="37" y="41"/>
                    <a:pt x="37" y="42"/>
                  </a:cubicBezTo>
                  <a:cubicBezTo>
                    <a:pt x="36" y="43"/>
                    <a:pt x="37" y="48"/>
                    <a:pt x="33" y="46"/>
                  </a:cubicBezTo>
                  <a:cubicBezTo>
                    <a:pt x="36" y="48"/>
                    <a:pt x="33" y="49"/>
                    <a:pt x="33" y="53"/>
                  </a:cubicBezTo>
                  <a:cubicBezTo>
                    <a:pt x="27" y="54"/>
                    <a:pt x="26" y="51"/>
                    <a:pt x="22" y="50"/>
                  </a:cubicBezTo>
                  <a:cubicBezTo>
                    <a:pt x="21" y="50"/>
                    <a:pt x="21" y="51"/>
                    <a:pt x="21" y="52"/>
                  </a:cubicBezTo>
                  <a:cubicBezTo>
                    <a:pt x="18" y="53"/>
                    <a:pt x="18" y="50"/>
                    <a:pt x="17" y="50"/>
                  </a:cubicBezTo>
                  <a:cubicBezTo>
                    <a:pt x="15" y="49"/>
                    <a:pt x="13" y="51"/>
                    <a:pt x="11" y="50"/>
                  </a:cubicBezTo>
                  <a:cubicBezTo>
                    <a:pt x="10" y="49"/>
                    <a:pt x="12" y="46"/>
                    <a:pt x="8" y="49"/>
                  </a:cubicBezTo>
                  <a:cubicBezTo>
                    <a:pt x="7" y="46"/>
                    <a:pt x="7" y="42"/>
                    <a:pt x="3" y="42"/>
                  </a:cubicBezTo>
                  <a:cubicBezTo>
                    <a:pt x="3" y="40"/>
                    <a:pt x="4" y="39"/>
                    <a:pt x="4" y="37"/>
                  </a:cubicBezTo>
                  <a:cubicBezTo>
                    <a:pt x="4" y="35"/>
                    <a:pt x="3" y="37"/>
                    <a:pt x="3" y="37"/>
                  </a:cubicBezTo>
                  <a:cubicBezTo>
                    <a:pt x="0" y="35"/>
                    <a:pt x="2" y="32"/>
                    <a:pt x="2" y="27"/>
                  </a:cubicBezTo>
                  <a:cubicBezTo>
                    <a:pt x="6" y="28"/>
                    <a:pt x="10" y="28"/>
                    <a:pt x="13" y="26"/>
                  </a:cubicBezTo>
                  <a:cubicBezTo>
                    <a:pt x="13" y="24"/>
                    <a:pt x="15" y="23"/>
                    <a:pt x="13" y="23"/>
                  </a:cubicBezTo>
                  <a:cubicBezTo>
                    <a:pt x="15" y="21"/>
                    <a:pt x="24" y="18"/>
                    <a:pt x="22" y="17"/>
                  </a:cubicBezTo>
                  <a:cubicBezTo>
                    <a:pt x="23" y="15"/>
                    <a:pt x="26" y="15"/>
                    <a:pt x="29" y="15"/>
                  </a:cubicBezTo>
                  <a:cubicBezTo>
                    <a:pt x="31" y="15"/>
                    <a:pt x="29" y="12"/>
                    <a:pt x="30" y="11"/>
                  </a:cubicBezTo>
                  <a:cubicBezTo>
                    <a:pt x="30" y="11"/>
                    <a:pt x="32" y="11"/>
                    <a:pt x="32" y="11"/>
                  </a:cubicBezTo>
                  <a:cubicBezTo>
                    <a:pt x="33" y="10"/>
                    <a:pt x="32" y="8"/>
                    <a:pt x="35" y="9"/>
                  </a:cubicBezTo>
                  <a:cubicBezTo>
                    <a:pt x="33" y="4"/>
                    <a:pt x="38" y="5"/>
                    <a:pt x="39" y="3"/>
                  </a:cubicBezTo>
                  <a:cubicBezTo>
                    <a:pt x="39" y="3"/>
                    <a:pt x="39" y="3"/>
                    <a:pt x="38" y="3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1" name="Freeform 96"/>
            <p:cNvSpPr>
              <a:spLocks/>
            </p:cNvSpPr>
            <p:nvPr/>
          </p:nvSpPr>
          <p:spPr bwMode="auto">
            <a:xfrm>
              <a:off x="4795405" y="4120009"/>
              <a:ext cx="116592" cy="135626"/>
            </a:xfrm>
            <a:custGeom>
              <a:avLst/>
              <a:gdLst>
                <a:gd name="T0" fmla="*/ 44 w 21"/>
                <a:gd name="T1" fmla="*/ 0 h 24"/>
                <a:gd name="T2" fmla="*/ 35 w 21"/>
                <a:gd name="T3" fmla="*/ 12 h 24"/>
                <a:gd name="T4" fmla="*/ 33 w 21"/>
                <a:gd name="T5" fmla="*/ 12 h 24"/>
                <a:gd name="T6" fmla="*/ 35 w 21"/>
                <a:gd name="T7" fmla="*/ 21 h 24"/>
                <a:gd name="T8" fmla="*/ 40 w 21"/>
                <a:gd name="T9" fmla="*/ 26 h 24"/>
                <a:gd name="T10" fmla="*/ 44 w 21"/>
                <a:gd name="T11" fmla="*/ 50 h 24"/>
                <a:gd name="T12" fmla="*/ 33 w 21"/>
                <a:gd name="T13" fmla="*/ 50 h 24"/>
                <a:gd name="T14" fmla="*/ 23 w 21"/>
                <a:gd name="T15" fmla="*/ 24 h 24"/>
                <a:gd name="T16" fmla="*/ 14 w 21"/>
                <a:gd name="T17" fmla="*/ 31 h 24"/>
                <a:gd name="T18" fmla="*/ 14 w 21"/>
                <a:gd name="T19" fmla="*/ 48 h 24"/>
                <a:gd name="T20" fmla="*/ 5 w 21"/>
                <a:gd name="T21" fmla="*/ 57 h 24"/>
                <a:gd name="T22" fmla="*/ 2 w 21"/>
                <a:gd name="T23" fmla="*/ 43 h 24"/>
                <a:gd name="T24" fmla="*/ 5 w 21"/>
                <a:gd name="T25" fmla="*/ 40 h 24"/>
                <a:gd name="T26" fmla="*/ 2 w 21"/>
                <a:gd name="T27" fmla="*/ 38 h 24"/>
                <a:gd name="T28" fmla="*/ 5 w 21"/>
                <a:gd name="T29" fmla="*/ 26 h 24"/>
                <a:gd name="T30" fmla="*/ 0 w 21"/>
                <a:gd name="T31" fmla="*/ 21 h 24"/>
                <a:gd name="T32" fmla="*/ 21 w 21"/>
                <a:gd name="T33" fmla="*/ 0 h 24"/>
                <a:gd name="T34" fmla="*/ 44 w 21"/>
                <a:gd name="T35" fmla="*/ 0 h 2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1" h="24">
                  <a:moveTo>
                    <a:pt x="19" y="0"/>
                  </a:moveTo>
                  <a:cubicBezTo>
                    <a:pt x="21" y="5"/>
                    <a:pt x="13" y="3"/>
                    <a:pt x="15" y="5"/>
                  </a:cubicBezTo>
                  <a:cubicBezTo>
                    <a:pt x="17" y="7"/>
                    <a:pt x="15" y="5"/>
                    <a:pt x="14" y="5"/>
                  </a:cubicBezTo>
                  <a:cubicBezTo>
                    <a:pt x="14" y="7"/>
                    <a:pt x="14" y="7"/>
                    <a:pt x="15" y="9"/>
                  </a:cubicBezTo>
                  <a:cubicBezTo>
                    <a:pt x="15" y="9"/>
                    <a:pt x="17" y="10"/>
                    <a:pt x="17" y="11"/>
                  </a:cubicBezTo>
                  <a:cubicBezTo>
                    <a:pt x="18" y="14"/>
                    <a:pt x="18" y="18"/>
                    <a:pt x="19" y="21"/>
                  </a:cubicBezTo>
                  <a:cubicBezTo>
                    <a:pt x="17" y="21"/>
                    <a:pt x="15" y="21"/>
                    <a:pt x="14" y="21"/>
                  </a:cubicBezTo>
                  <a:cubicBezTo>
                    <a:pt x="13" y="18"/>
                    <a:pt x="11" y="14"/>
                    <a:pt x="10" y="10"/>
                  </a:cubicBezTo>
                  <a:cubicBezTo>
                    <a:pt x="8" y="10"/>
                    <a:pt x="9" y="14"/>
                    <a:pt x="6" y="13"/>
                  </a:cubicBezTo>
                  <a:cubicBezTo>
                    <a:pt x="6" y="16"/>
                    <a:pt x="6" y="18"/>
                    <a:pt x="6" y="20"/>
                  </a:cubicBezTo>
                  <a:cubicBezTo>
                    <a:pt x="6" y="23"/>
                    <a:pt x="2" y="22"/>
                    <a:pt x="2" y="24"/>
                  </a:cubicBezTo>
                  <a:cubicBezTo>
                    <a:pt x="0" y="24"/>
                    <a:pt x="0" y="20"/>
                    <a:pt x="1" y="18"/>
                  </a:cubicBezTo>
                  <a:cubicBezTo>
                    <a:pt x="1" y="17"/>
                    <a:pt x="2" y="17"/>
                    <a:pt x="2" y="17"/>
                  </a:cubicBezTo>
                  <a:cubicBezTo>
                    <a:pt x="2" y="15"/>
                    <a:pt x="1" y="16"/>
                    <a:pt x="1" y="16"/>
                  </a:cubicBezTo>
                  <a:cubicBezTo>
                    <a:pt x="1" y="15"/>
                    <a:pt x="3" y="13"/>
                    <a:pt x="2" y="11"/>
                  </a:cubicBezTo>
                  <a:cubicBezTo>
                    <a:pt x="3" y="9"/>
                    <a:pt x="1" y="9"/>
                    <a:pt x="0" y="9"/>
                  </a:cubicBezTo>
                  <a:cubicBezTo>
                    <a:pt x="1" y="4"/>
                    <a:pt x="3" y="0"/>
                    <a:pt x="9" y="0"/>
                  </a:cubicBezTo>
                  <a:cubicBezTo>
                    <a:pt x="5" y="4"/>
                    <a:pt x="16" y="0"/>
                    <a:pt x="19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2" name="Freeform 97"/>
            <p:cNvSpPr>
              <a:spLocks/>
            </p:cNvSpPr>
            <p:nvPr/>
          </p:nvSpPr>
          <p:spPr bwMode="auto">
            <a:xfrm>
              <a:off x="4428975" y="4255636"/>
              <a:ext cx="280770" cy="78520"/>
            </a:xfrm>
            <a:custGeom>
              <a:avLst/>
              <a:gdLst>
                <a:gd name="T0" fmla="*/ 2 w 50"/>
                <a:gd name="T1" fmla="*/ 12 h 14"/>
                <a:gd name="T2" fmla="*/ 14 w 50"/>
                <a:gd name="T3" fmla="*/ 2 h 14"/>
                <a:gd name="T4" fmla="*/ 19 w 50"/>
                <a:gd name="T5" fmla="*/ 7 h 14"/>
                <a:gd name="T6" fmla="*/ 26 w 50"/>
                <a:gd name="T7" fmla="*/ 12 h 14"/>
                <a:gd name="T8" fmla="*/ 52 w 50"/>
                <a:gd name="T9" fmla="*/ 17 h 14"/>
                <a:gd name="T10" fmla="*/ 80 w 50"/>
                <a:gd name="T11" fmla="*/ 14 h 14"/>
                <a:gd name="T12" fmla="*/ 87 w 50"/>
                <a:gd name="T13" fmla="*/ 19 h 14"/>
                <a:gd name="T14" fmla="*/ 94 w 50"/>
                <a:gd name="T15" fmla="*/ 21 h 14"/>
                <a:gd name="T16" fmla="*/ 109 w 50"/>
                <a:gd name="T17" fmla="*/ 21 h 14"/>
                <a:gd name="T18" fmla="*/ 111 w 50"/>
                <a:gd name="T19" fmla="*/ 31 h 14"/>
                <a:gd name="T20" fmla="*/ 106 w 50"/>
                <a:gd name="T21" fmla="*/ 31 h 14"/>
                <a:gd name="T22" fmla="*/ 50 w 50"/>
                <a:gd name="T23" fmla="*/ 21 h 14"/>
                <a:gd name="T24" fmla="*/ 35 w 50"/>
                <a:gd name="T25" fmla="*/ 21 h 14"/>
                <a:gd name="T26" fmla="*/ 17 w 50"/>
                <a:gd name="T27" fmla="*/ 17 h 14"/>
                <a:gd name="T28" fmla="*/ 2 w 50"/>
                <a:gd name="T29" fmla="*/ 12 h 1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50" h="14">
                  <a:moveTo>
                    <a:pt x="1" y="5"/>
                  </a:moveTo>
                  <a:cubicBezTo>
                    <a:pt x="0" y="1"/>
                    <a:pt x="5" y="3"/>
                    <a:pt x="6" y="1"/>
                  </a:cubicBezTo>
                  <a:cubicBezTo>
                    <a:pt x="8" y="0"/>
                    <a:pt x="7" y="3"/>
                    <a:pt x="8" y="3"/>
                  </a:cubicBezTo>
                  <a:cubicBezTo>
                    <a:pt x="9" y="4"/>
                    <a:pt x="11" y="3"/>
                    <a:pt x="11" y="5"/>
                  </a:cubicBezTo>
                  <a:cubicBezTo>
                    <a:pt x="16" y="3"/>
                    <a:pt x="18" y="4"/>
                    <a:pt x="22" y="7"/>
                  </a:cubicBezTo>
                  <a:cubicBezTo>
                    <a:pt x="27" y="4"/>
                    <a:pt x="28" y="6"/>
                    <a:pt x="34" y="6"/>
                  </a:cubicBezTo>
                  <a:cubicBezTo>
                    <a:pt x="36" y="5"/>
                    <a:pt x="36" y="7"/>
                    <a:pt x="37" y="8"/>
                  </a:cubicBezTo>
                  <a:cubicBezTo>
                    <a:pt x="38" y="8"/>
                    <a:pt x="40" y="8"/>
                    <a:pt x="40" y="9"/>
                  </a:cubicBezTo>
                  <a:cubicBezTo>
                    <a:pt x="43" y="8"/>
                    <a:pt x="46" y="12"/>
                    <a:pt x="46" y="9"/>
                  </a:cubicBezTo>
                  <a:cubicBezTo>
                    <a:pt x="50" y="9"/>
                    <a:pt x="43" y="13"/>
                    <a:pt x="47" y="13"/>
                  </a:cubicBezTo>
                  <a:cubicBezTo>
                    <a:pt x="47" y="14"/>
                    <a:pt x="46" y="13"/>
                    <a:pt x="45" y="13"/>
                  </a:cubicBezTo>
                  <a:cubicBezTo>
                    <a:pt x="36" y="14"/>
                    <a:pt x="28" y="11"/>
                    <a:pt x="21" y="9"/>
                  </a:cubicBezTo>
                  <a:cubicBezTo>
                    <a:pt x="19" y="9"/>
                    <a:pt x="17" y="10"/>
                    <a:pt x="15" y="9"/>
                  </a:cubicBezTo>
                  <a:cubicBezTo>
                    <a:pt x="12" y="9"/>
                    <a:pt x="10" y="8"/>
                    <a:pt x="7" y="7"/>
                  </a:cubicBezTo>
                  <a:cubicBezTo>
                    <a:pt x="5" y="6"/>
                    <a:pt x="2" y="7"/>
                    <a:pt x="1" y="5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3" name="Freeform 98"/>
            <p:cNvSpPr>
              <a:spLocks/>
            </p:cNvSpPr>
            <p:nvPr/>
          </p:nvSpPr>
          <p:spPr bwMode="auto">
            <a:xfrm>
              <a:off x="4804922" y="4350812"/>
              <a:ext cx="40451" cy="16655"/>
            </a:xfrm>
            <a:custGeom>
              <a:avLst/>
              <a:gdLst>
                <a:gd name="T0" fmla="*/ 5 w 7"/>
                <a:gd name="T1" fmla="*/ 5 h 3"/>
                <a:gd name="T2" fmla="*/ 17 w 7"/>
                <a:gd name="T3" fmla="*/ 7 h 3"/>
                <a:gd name="T4" fmla="*/ 5 w 7"/>
                <a:gd name="T5" fmla="*/ 7 h 3"/>
                <a:gd name="T6" fmla="*/ 2 w 7"/>
                <a:gd name="T7" fmla="*/ 5 h 3"/>
                <a:gd name="T8" fmla="*/ 5 w 7"/>
                <a:gd name="T9" fmla="*/ 5 h 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3">
                  <a:moveTo>
                    <a:pt x="2" y="2"/>
                  </a:moveTo>
                  <a:cubicBezTo>
                    <a:pt x="4" y="2"/>
                    <a:pt x="7" y="1"/>
                    <a:pt x="7" y="3"/>
                  </a:cubicBezTo>
                  <a:cubicBezTo>
                    <a:pt x="6" y="3"/>
                    <a:pt x="4" y="3"/>
                    <a:pt x="2" y="3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0"/>
                    <a:pt x="2" y="0"/>
                    <a:pt x="2" y="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4" name="Freeform 99"/>
            <p:cNvSpPr>
              <a:spLocks/>
            </p:cNvSpPr>
            <p:nvPr/>
          </p:nvSpPr>
          <p:spPr bwMode="auto">
            <a:xfrm>
              <a:off x="6066010" y="5259747"/>
              <a:ext cx="207009" cy="209388"/>
            </a:xfrm>
            <a:custGeom>
              <a:avLst/>
              <a:gdLst>
                <a:gd name="T0" fmla="*/ 2 w 37"/>
                <a:gd name="T1" fmla="*/ 76 h 37"/>
                <a:gd name="T2" fmla="*/ 7 w 37"/>
                <a:gd name="T3" fmla="*/ 64 h 37"/>
                <a:gd name="T4" fmla="*/ 14 w 37"/>
                <a:gd name="T5" fmla="*/ 62 h 37"/>
                <a:gd name="T6" fmla="*/ 14 w 37"/>
                <a:gd name="T7" fmla="*/ 55 h 37"/>
                <a:gd name="T8" fmla="*/ 19 w 37"/>
                <a:gd name="T9" fmla="*/ 55 h 37"/>
                <a:gd name="T10" fmla="*/ 21 w 37"/>
                <a:gd name="T11" fmla="*/ 50 h 37"/>
                <a:gd name="T12" fmla="*/ 33 w 37"/>
                <a:gd name="T13" fmla="*/ 48 h 37"/>
                <a:gd name="T14" fmla="*/ 38 w 37"/>
                <a:gd name="T15" fmla="*/ 40 h 37"/>
                <a:gd name="T16" fmla="*/ 45 w 37"/>
                <a:gd name="T17" fmla="*/ 33 h 37"/>
                <a:gd name="T18" fmla="*/ 49 w 37"/>
                <a:gd name="T19" fmla="*/ 29 h 37"/>
                <a:gd name="T20" fmla="*/ 59 w 37"/>
                <a:gd name="T21" fmla="*/ 31 h 37"/>
                <a:gd name="T22" fmla="*/ 54 w 37"/>
                <a:gd name="T23" fmla="*/ 19 h 37"/>
                <a:gd name="T24" fmla="*/ 66 w 37"/>
                <a:gd name="T25" fmla="*/ 5 h 37"/>
                <a:gd name="T26" fmla="*/ 75 w 37"/>
                <a:gd name="T27" fmla="*/ 0 h 37"/>
                <a:gd name="T28" fmla="*/ 82 w 37"/>
                <a:gd name="T29" fmla="*/ 5 h 37"/>
                <a:gd name="T30" fmla="*/ 85 w 37"/>
                <a:gd name="T31" fmla="*/ 19 h 37"/>
                <a:gd name="T32" fmla="*/ 82 w 37"/>
                <a:gd name="T33" fmla="*/ 29 h 37"/>
                <a:gd name="T34" fmla="*/ 78 w 37"/>
                <a:gd name="T35" fmla="*/ 29 h 37"/>
                <a:gd name="T36" fmla="*/ 75 w 37"/>
                <a:gd name="T37" fmla="*/ 40 h 37"/>
                <a:gd name="T38" fmla="*/ 63 w 37"/>
                <a:gd name="T39" fmla="*/ 45 h 37"/>
                <a:gd name="T40" fmla="*/ 54 w 37"/>
                <a:gd name="T41" fmla="*/ 64 h 37"/>
                <a:gd name="T42" fmla="*/ 49 w 37"/>
                <a:gd name="T43" fmla="*/ 76 h 37"/>
                <a:gd name="T44" fmla="*/ 45 w 37"/>
                <a:gd name="T45" fmla="*/ 81 h 37"/>
                <a:gd name="T46" fmla="*/ 21 w 37"/>
                <a:gd name="T47" fmla="*/ 71 h 37"/>
                <a:gd name="T48" fmla="*/ 12 w 37"/>
                <a:gd name="T49" fmla="*/ 76 h 37"/>
                <a:gd name="T50" fmla="*/ 7 w 37"/>
                <a:gd name="T51" fmla="*/ 69 h 37"/>
                <a:gd name="T52" fmla="*/ 2 w 37"/>
                <a:gd name="T53" fmla="*/ 76 h 3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7" h="37">
                  <a:moveTo>
                    <a:pt x="1" y="32"/>
                  </a:moveTo>
                  <a:cubicBezTo>
                    <a:pt x="0" y="30"/>
                    <a:pt x="2" y="28"/>
                    <a:pt x="3" y="27"/>
                  </a:cubicBezTo>
                  <a:cubicBezTo>
                    <a:pt x="4" y="26"/>
                    <a:pt x="6" y="26"/>
                    <a:pt x="6" y="26"/>
                  </a:cubicBezTo>
                  <a:cubicBezTo>
                    <a:pt x="6" y="25"/>
                    <a:pt x="5" y="24"/>
                    <a:pt x="6" y="23"/>
                  </a:cubicBezTo>
                  <a:cubicBezTo>
                    <a:pt x="6" y="23"/>
                    <a:pt x="8" y="24"/>
                    <a:pt x="8" y="23"/>
                  </a:cubicBezTo>
                  <a:cubicBezTo>
                    <a:pt x="8" y="23"/>
                    <a:pt x="9" y="21"/>
                    <a:pt x="9" y="21"/>
                  </a:cubicBezTo>
                  <a:cubicBezTo>
                    <a:pt x="11" y="20"/>
                    <a:pt x="13" y="21"/>
                    <a:pt x="14" y="20"/>
                  </a:cubicBezTo>
                  <a:cubicBezTo>
                    <a:pt x="15" y="18"/>
                    <a:pt x="14" y="18"/>
                    <a:pt x="16" y="17"/>
                  </a:cubicBezTo>
                  <a:cubicBezTo>
                    <a:pt x="19" y="17"/>
                    <a:pt x="18" y="15"/>
                    <a:pt x="19" y="14"/>
                  </a:cubicBezTo>
                  <a:cubicBezTo>
                    <a:pt x="19" y="14"/>
                    <a:pt x="22" y="17"/>
                    <a:pt x="21" y="12"/>
                  </a:cubicBezTo>
                  <a:cubicBezTo>
                    <a:pt x="23" y="11"/>
                    <a:pt x="23" y="13"/>
                    <a:pt x="25" y="13"/>
                  </a:cubicBezTo>
                  <a:cubicBezTo>
                    <a:pt x="25" y="11"/>
                    <a:pt x="23" y="10"/>
                    <a:pt x="23" y="8"/>
                  </a:cubicBezTo>
                  <a:cubicBezTo>
                    <a:pt x="28" y="9"/>
                    <a:pt x="27" y="4"/>
                    <a:pt x="28" y="2"/>
                  </a:cubicBezTo>
                  <a:cubicBezTo>
                    <a:pt x="29" y="1"/>
                    <a:pt x="32" y="2"/>
                    <a:pt x="32" y="0"/>
                  </a:cubicBezTo>
                  <a:cubicBezTo>
                    <a:pt x="33" y="1"/>
                    <a:pt x="33" y="2"/>
                    <a:pt x="35" y="2"/>
                  </a:cubicBezTo>
                  <a:cubicBezTo>
                    <a:pt x="34" y="5"/>
                    <a:pt x="37" y="5"/>
                    <a:pt x="36" y="8"/>
                  </a:cubicBezTo>
                  <a:cubicBezTo>
                    <a:pt x="35" y="8"/>
                    <a:pt x="36" y="10"/>
                    <a:pt x="35" y="12"/>
                  </a:cubicBezTo>
                  <a:cubicBezTo>
                    <a:pt x="35" y="12"/>
                    <a:pt x="33" y="11"/>
                    <a:pt x="33" y="12"/>
                  </a:cubicBezTo>
                  <a:cubicBezTo>
                    <a:pt x="32" y="12"/>
                    <a:pt x="32" y="15"/>
                    <a:pt x="32" y="17"/>
                  </a:cubicBezTo>
                  <a:cubicBezTo>
                    <a:pt x="29" y="19"/>
                    <a:pt x="29" y="17"/>
                    <a:pt x="27" y="19"/>
                  </a:cubicBezTo>
                  <a:cubicBezTo>
                    <a:pt x="24" y="20"/>
                    <a:pt x="25" y="24"/>
                    <a:pt x="23" y="27"/>
                  </a:cubicBezTo>
                  <a:cubicBezTo>
                    <a:pt x="23" y="28"/>
                    <a:pt x="20" y="28"/>
                    <a:pt x="21" y="32"/>
                  </a:cubicBezTo>
                  <a:cubicBezTo>
                    <a:pt x="19" y="31"/>
                    <a:pt x="19" y="32"/>
                    <a:pt x="19" y="34"/>
                  </a:cubicBezTo>
                  <a:cubicBezTo>
                    <a:pt x="16" y="31"/>
                    <a:pt x="10" y="37"/>
                    <a:pt x="9" y="30"/>
                  </a:cubicBezTo>
                  <a:cubicBezTo>
                    <a:pt x="8" y="31"/>
                    <a:pt x="6" y="32"/>
                    <a:pt x="5" y="32"/>
                  </a:cubicBezTo>
                  <a:cubicBezTo>
                    <a:pt x="4" y="32"/>
                    <a:pt x="3" y="29"/>
                    <a:pt x="3" y="29"/>
                  </a:cubicBezTo>
                  <a:cubicBezTo>
                    <a:pt x="1" y="29"/>
                    <a:pt x="6" y="34"/>
                    <a:pt x="1" y="3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5" name="Freeform 100"/>
            <p:cNvSpPr>
              <a:spLocks/>
            </p:cNvSpPr>
            <p:nvPr/>
          </p:nvSpPr>
          <p:spPr bwMode="auto">
            <a:xfrm>
              <a:off x="8974887" y="1189650"/>
              <a:ext cx="292668" cy="214147"/>
            </a:xfrm>
            <a:custGeom>
              <a:avLst/>
              <a:gdLst>
                <a:gd name="T0" fmla="*/ 33 w 52"/>
                <a:gd name="T1" fmla="*/ 0 h 38"/>
                <a:gd name="T2" fmla="*/ 47 w 52"/>
                <a:gd name="T3" fmla="*/ 9 h 38"/>
                <a:gd name="T4" fmla="*/ 57 w 52"/>
                <a:gd name="T5" fmla="*/ 12 h 38"/>
                <a:gd name="T6" fmla="*/ 62 w 52"/>
                <a:gd name="T7" fmla="*/ 12 h 38"/>
                <a:gd name="T8" fmla="*/ 64 w 52"/>
                <a:gd name="T9" fmla="*/ 17 h 38"/>
                <a:gd name="T10" fmla="*/ 73 w 52"/>
                <a:gd name="T11" fmla="*/ 21 h 38"/>
                <a:gd name="T12" fmla="*/ 80 w 52"/>
                <a:gd name="T13" fmla="*/ 21 h 38"/>
                <a:gd name="T14" fmla="*/ 97 w 52"/>
                <a:gd name="T15" fmla="*/ 26 h 38"/>
                <a:gd name="T16" fmla="*/ 97 w 52"/>
                <a:gd name="T17" fmla="*/ 36 h 38"/>
                <a:gd name="T18" fmla="*/ 106 w 52"/>
                <a:gd name="T19" fmla="*/ 36 h 38"/>
                <a:gd name="T20" fmla="*/ 106 w 52"/>
                <a:gd name="T21" fmla="*/ 40 h 38"/>
                <a:gd name="T22" fmla="*/ 123 w 52"/>
                <a:gd name="T23" fmla="*/ 52 h 38"/>
                <a:gd name="T24" fmla="*/ 121 w 52"/>
                <a:gd name="T25" fmla="*/ 59 h 38"/>
                <a:gd name="T26" fmla="*/ 114 w 52"/>
                <a:gd name="T27" fmla="*/ 57 h 38"/>
                <a:gd name="T28" fmla="*/ 99 w 52"/>
                <a:gd name="T29" fmla="*/ 66 h 38"/>
                <a:gd name="T30" fmla="*/ 97 w 52"/>
                <a:gd name="T31" fmla="*/ 71 h 38"/>
                <a:gd name="T32" fmla="*/ 92 w 52"/>
                <a:gd name="T33" fmla="*/ 78 h 38"/>
                <a:gd name="T34" fmla="*/ 76 w 52"/>
                <a:gd name="T35" fmla="*/ 78 h 38"/>
                <a:gd name="T36" fmla="*/ 76 w 52"/>
                <a:gd name="T37" fmla="*/ 81 h 38"/>
                <a:gd name="T38" fmla="*/ 64 w 52"/>
                <a:gd name="T39" fmla="*/ 83 h 38"/>
                <a:gd name="T40" fmla="*/ 62 w 52"/>
                <a:gd name="T41" fmla="*/ 78 h 38"/>
                <a:gd name="T42" fmla="*/ 45 w 52"/>
                <a:gd name="T43" fmla="*/ 78 h 38"/>
                <a:gd name="T44" fmla="*/ 40 w 52"/>
                <a:gd name="T45" fmla="*/ 71 h 38"/>
                <a:gd name="T46" fmla="*/ 47 w 52"/>
                <a:gd name="T47" fmla="*/ 66 h 38"/>
                <a:gd name="T48" fmla="*/ 33 w 52"/>
                <a:gd name="T49" fmla="*/ 64 h 38"/>
                <a:gd name="T50" fmla="*/ 43 w 52"/>
                <a:gd name="T51" fmla="*/ 57 h 38"/>
                <a:gd name="T52" fmla="*/ 47 w 52"/>
                <a:gd name="T53" fmla="*/ 52 h 38"/>
                <a:gd name="T54" fmla="*/ 57 w 52"/>
                <a:gd name="T55" fmla="*/ 54 h 38"/>
                <a:gd name="T56" fmla="*/ 52 w 52"/>
                <a:gd name="T57" fmla="*/ 47 h 38"/>
                <a:gd name="T58" fmla="*/ 28 w 52"/>
                <a:gd name="T59" fmla="*/ 52 h 38"/>
                <a:gd name="T60" fmla="*/ 19 w 52"/>
                <a:gd name="T61" fmla="*/ 50 h 38"/>
                <a:gd name="T62" fmla="*/ 14 w 52"/>
                <a:gd name="T63" fmla="*/ 43 h 38"/>
                <a:gd name="T64" fmla="*/ 2 w 52"/>
                <a:gd name="T65" fmla="*/ 38 h 38"/>
                <a:gd name="T66" fmla="*/ 0 w 52"/>
                <a:gd name="T67" fmla="*/ 28 h 38"/>
                <a:gd name="T68" fmla="*/ 9 w 52"/>
                <a:gd name="T69" fmla="*/ 24 h 38"/>
                <a:gd name="T70" fmla="*/ 14 w 52"/>
                <a:gd name="T71" fmla="*/ 19 h 38"/>
                <a:gd name="T72" fmla="*/ 17 w 52"/>
                <a:gd name="T73" fmla="*/ 9 h 38"/>
                <a:gd name="T74" fmla="*/ 21 w 52"/>
                <a:gd name="T75" fmla="*/ 9 h 38"/>
                <a:gd name="T76" fmla="*/ 28 w 52"/>
                <a:gd name="T77" fmla="*/ 5 h 38"/>
                <a:gd name="T78" fmla="*/ 33 w 52"/>
                <a:gd name="T79" fmla="*/ 0 h 3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2" h="38">
                  <a:moveTo>
                    <a:pt x="14" y="0"/>
                  </a:moveTo>
                  <a:cubicBezTo>
                    <a:pt x="16" y="1"/>
                    <a:pt x="19" y="2"/>
                    <a:pt x="20" y="4"/>
                  </a:cubicBezTo>
                  <a:cubicBezTo>
                    <a:pt x="22" y="3"/>
                    <a:pt x="23" y="5"/>
                    <a:pt x="24" y="5"/>
                  </a:cubicBezTo>
                  <a:cubicBezTo>
                    <a:pt x="24" y="6"/>
                    <a:pt x="26" y="5"/>
                    <a:pt x="26" y="5"/>
                  </a:cubicBezTo>
                  <a:cubicBezTo>
                    <a:pt x="26" y="6"/>
                    <a:pt x="26" y="7"/>
                    <a:pt x="27" y="7"/>
                  </a:cubicBezTo>
                  <a:cubicBezTo>
                    <a:pt x="29" y="5"/>
                    <a:pt x="28" y="8"/>
                    <a:pt x="31" y="9"/>
                  </a:cubicBezTo>
                  <a:cubicBezTo>
                    <a:pt x="32" y="9"/>
                    <a:pt x="33" y="9"/>
                    <a:pt x="34" y="9"/>
                  </a:cubicBezTo>
                  <a:cubicBezTo>
                    <a:pt x="35" y="9"/>
                    <a:pt x="37" y="13"/>
                    <a:pt x="41" y="11"/>
                  </a:cubicBezTo>
                  <a:cubicBezTo>
                    <a:pt x="41" y="12"/>
                    <a:pt x="41" y="14"/>
                    <a:pt x="41" y="15"/>
                  </a:cubicBezTo>
                  <a:cubicBezTo>
                    <a:pt x="42" y="15"/>
                    <a:pt x="44" y="14"/>
                    <a:pt x="45" y="15"/>
                  </a:cubicBezTo>
                  <a:cubicBezTo>
                    <a:pt x="45" y="15"/>
                    <a:pt x="44" y="17"/>
                    <a:pt x="45" y="17"/>
                  </a:cubicBezTo>
                  <a:cubicBezTo>
                    <a:pt x="47" y="19"/>
                    <a:pt x="49" y="20"/>
                    <a:pt x="52" y="22"/>
                  </a:cubicBezTo>
                  <a:cubicBezTo>
                    <a:pt x="52" y="23"/>
                    <a:pt x="51" y="25"/>
                    <a:pt x="51" y="25"/>
                  </a:cubicBezTo>
                  <a:cubicBezTo>
                    <a:pt x="50" y="26"/>
                    <a:pt x="48" y="24"/>
                    <a:pt x="48" y="24"/>
                  </a:cubicBezTo>
                  <a:cubicBezTo>
                    <a:pt x="46" y="25"/>
                    <a:pt x="45" y="27"/>
                    <a:pt x="42" y="28"/>
                  </a:cubicBezTo>
                  <a:cubicBezTo>
                    <a:pt x="41" y="28"/>
                    <a:pt x="42" y="29"/>
                    <a:pt x="41" y="30"/>
                  </a:cubicBezTo>
                  <a:cubicBezTo>
                    <a:pt x="39" y="30"/>
                    <a:pt x="39" y="31"/>
                    <a:pt x="39" y="33"/>
                  </a:cubicBezTo>
                  <a:cubicBezTo>
                    <a:pt x="35" y="33"/>
                    <a:pt x="34" y="30"/>
                    <a:pt x="32" y="33"/>
                  </a:cubicBezTo>
                  <a:cubicBezTo>
                    <a:pt x="31" y="33"/>
                    <a:pt x="31" y="34"/>
                    <a:pt x="32" y="34"/>
                  </a:cubicBezTo>
                  <a:cubicBezTo>
                    <a:pt x="32" y="38"/>
                    <a:pt x="27" y="31"/>
                    <a:pt x="27" y="35"/>
                  </a:cubicBezTo>
                  <a:cubicBezTo>
                    <a:pt x="26" y="35"/>
                    <a:pt x="26" y="33"/>
                    <a:pt x="26" y="33"/>
                  </a:cubicBezTo>
                  <a:cubicBezTo>
                    <a:pt x="24" y="35"/>
                    <a:pt x="23" y="32"/>
                    <a:pt x="19" y="33"/>
                  </a:cubicBezTo>
                  <a:cubicBezTo>
                    <a:pt x="19" y="30"/>
                    <a:pt x="18" y="30"/>
                    <a:pt x="17" y="30"/>
                  </a:cubicBezTo>
                  <a:cubicBezTo>
                    <a:pt x="17" y="28"/>
                    <a:pt x="20" y="30"/>
                    <a:pt x="20" y="28"/>
                  </a:cubicBezTo>
                  <a:cubicBezTo>
                    <a:pt x="20" y="25"/>
                    <a:pt x="16" y="27"/>
                    <a:pt x="14" y="27"/>
                  </a:cubicBezTo>
                  <a:cubicBezTo>
                    <a:pt x="13" y="24"/>
                    <a:pt x="16" y="25"/>
                    <a:pt x="18" y="24"/>
                  </a:cubicBezTo>
                  <a:cubicBezTo>
                    <a:pt x="18" y="24"/>
                    <a:pt x="20" y="22"/>
                    <a:pt x="20" y="22"/>
                  </a:cubicBezTo>
                  <a:cubicBezTo>
                    <a:pt x="21" y="22"/>
                    <a:pt x="22" y="24"/>
                    <a:pt x="24" y="23"/>
                  </a:cubicBezTo>
                  <a:cubicBezTo>
                    <a:pt x="24" y="21"/>
                    <a:pt x="23" y="21"/>
                    <a:pt x="22" y="20"/>
                  </a:cubicBezTo>
                  <a:cubicBezTo>
                    <a:pt x="21" y="20"/>
                    <a:pt x="14" y="20"/>
                    <a:pt x="12" y="22"/>
                  </a:cubicBezTo>
                  <a:cubicBezTo>
                    <a:pt x="10" y="24"/>
                    <a:pt x="12" y="22"/>
                    <a:pt x="8" y="21"/>
                  </a:cubicBezTo>
                  <a:cubicBezTo>
                    <a:pt x="5" y="20"/>
                    <a:pt x="2" y="21"/>
                    <a:pt x="6" y="18"/>
                  </a:cubicBezTo>
                  <a:cubicBezTo>
                    <a:pt x="6" y="16"/>
                    <a:pt x="2" y="18"/>
                    <a:pt x="1" y="16"/>
                  </a:cubicBezTo>
                  <a:cubicBezTo>
                    <a:pt x="3" y="14"/>
                    <a:pt x="5" y="10"/>
                    <a:pt x="0" y="12"/>
                  </a:cubicBezTo>
                  <a:cubicBezTo>
                    <a:pt x="1" y="11"/>
                    <a:pt x="2" y="10"/>
                    <a:pt x="4" y="10"/>
                  </a:cubicBezTo>
                  <a:cubicBezTo>
                    <a:pt x="5" y="10"/>
                    <a:pt x="4" y="8"/>
                    <a:pt x="6" y="8"/>
                  </a:cubicBezTo>
                  <a:cubicBezTo>
                    <a:pt x="8" y="8"/>
                    <a:pt x="6" y="5"/>
                    <a:pt x="7" y="4"/>
                  </a:cubicBezTo>
                  <a:cubicBezTo>
                    <a:pt x="7" y="4"/>
                    <a:pt x="9" y="4"/>
                    <a:pt x="9" y="4"/>
                  </a:cubicBezTo>
                  <a:cubicBezTo>
                    <a:pt x="11" y="4"/>
                    <a:pt x="10" y="2"/>
                    <a:pt x="12" y="2"/>
                  </a:cubicBezTo>
                  <a:cubicBezTo>
                    <a:pt x="12" y="1"/>
                    <a:pt x="14" y="1"/>
                    <a:pt x="14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6" name="Freeform 101"/>
            <p:cNvSpPr>
              <a:spLocks/>
            </p:cNvSpPr>
            <p:nvPr/>
          </p:nvSpPr>
          <p:spPr bwMode="auto">
            <a:xfrm>
              <a:off x="1871109" y="1264715"/>
              <a:ext cx="387845" cy="190353"/>
            </a:xfrm>
            <a:custGeom>
              <a:avLst/>
              <a:gdLst>
                <a:gd name="T0" fmla="*/ 57 w 69"/>
                <a:gd name="T1" fmla="*/ 54 h 34"/>
                <a:gd name="T2" fmla="*/ 52 w 69"/>
                <a:gd name="T3" fmla="*/ 56 h 34"/>
                <a:gd name="T4" fmla="*/ 38 w 69"/>
                <a:gd name="T5" fmla="*/ 54 h 34"/>
                <a:gd name="T6" fmla="*/ 45 w 69"/>
                <a:gd name="T7" fmla="*/ 49 h 34"/>
                <a:gd name="T8" fmla="*/ 61 w 69"/>
                <a:gd name="T9" fmla="*/ 38 h 34"/>
                <a:gd name="T10" fmla="*/ 57 w 69"/>
                <a:gd name="T11" fmla="*/ 31 h 34"/>
                <a:gd name="T12" fmla="*/ 43 w 69"/>
                <a:gd name="T13" fmla="*/ 31 h 34"/>
                <a:gd name="T14" fmla="*/ 28 w 69"/>
                <a:gd name="T15" fmla="*/ 40 h 34"/>
                <a:gd name="T16" fmla="*/ 9 w 69"/>
                <a:gd name="T17" fmla="*/ 38 h 34"/>
                <a:gd name="T18" fmla="*/ 12 w 69"/>
                <a:gd name="T19" fmla="*/ 19 h 34"/>
                <a:gd name="T20" fmla="*/ 7 w 69"/>
                <a:gd name="T21" fmla="*/ 21 h 34"/>
                <a:gd name="T22" fmla="*/ 5 w 69"/>
                <a:gd name="T23" fmla="*/ 7 h 34"/>
                <a:gd name="T24" fmla="*/ 9 w 69"/>
                <a:gd name="T25" fmla="*/ 9 h 34"/>
                <a:gd name="T26" fmla="*/ 26 w 69"/>
                <a:gd name="T27" fmla="*/ 5 h 34"/>
                <a:gd name="T28" fmla="*/ 28 w 69"/>
                <a:gd name="T29" fmla="*/ 14 h 34"/>
                <a:gd name="T30" fmla="*/ 52 w 69"/>
                <a:gd name="T31" fmla="*/ 16 h 34"/>
                <a:gd name="T32" fmla="*/ 59 w 69"/>
                <a:gd name="T33" fmla="*/ 5 h 34"/>
                <a:gd name="T34" fmla="*/ 87 w 69"/>
                <a:gd name="T35" fmla="*/ 7 h 34"/>
                <a:gd name="T36" fmla="*/ 90 w 69"/>
                <a:gd name="T37" fmla="*/ 7 h 34"/>
                <a:gd name="T38" fmla="*/ 102 w 69"/>
                <a:gd name="T39" fmla="*/ 16 h 34"/>
                <a:gd name="T40" fmla="*/ 99 w 69"/>
                <a:gd name="T41" fmla="*/ 21 h 34"/>
                <a:gd name="T42" fmla="*/ 113 w 69"/>
                <a:gd name="T43" fmla="*/ 19 h 34"/>
                <a:gd name="T44" fmla="*/ 130 w 69"/>
                <a:gd name="T45" fmla="*/ 24 h 34"/>
                <a:gd name="T46" fmla="*/ 132 w 69"/>
                <a:gd name="T47" fmla="*/ 31 h 34"/>
                <a:gd name="T48" fmla="*/ 135 w 69"/>
                <a:gd name="T49" fmla="*/ 33 h 34"/>
                <a:gd name="T50" fmla="*/ 137 w 69"/>
                <a:gd name="T51" fmla="*/ 38 h 34"/>
                <a:gd name="T52" fmla="*/ 144 w 69"/>
                <a:gd name="T53" fmla="*/ 38 h 34"/>
                <a:gd name="T54" fmla="*/ 144 w 69"/>
                <a:gd name="T55" fmla="*/ 45 h 34"/>
                <a:gd name="T56" fmla="*/ 149 w 69"/>
                <a:gd name="T57" fmla="*/ 45 h 34"/>
                <a:gd name="T58" fmla="*/ 151 w 69"/>
                <a:gd name="T59" fmla="*/ 52 h 34"/>
                <a:gd name="T60" fmla="*/ 161 w 69"/>
                <a:gd name="T61" fmla="*/ 52 h 34"/>
                <a:gd name="T62" fmla="*/ 151 w 69"/>
                <a:gd name="T63" fmla="*/ 56 h 34"/>
                <a:gd name="T64" fmla="*/ 151 w 69"/>
                <a:gd name="T65" fmla="*/ 61 h 34"/>
                <a:gd name="T66" fmla="*/ 123 w 69"/>
                <a:gd name="T67" fmla="*/ 61 h 34"/>
                <a:gd name="T68" fmla="*/ 123 w 69"/>
                <a:gd name="T69" fmla="*/ 45 h 34"/>
                <a:gd name="T70" fmla="*/ 97 w 69"/>
                <a:gd name="T71" fmla="*/ 40 h 34"/>
                <a:gd name="T72" fmla="*/ 92 w 69"/>
                <a:gd name="T73" fmla="*/ 49 h 34"/>
                <a:gd name="T74" fmla="*/ 87 w 69"/>
                <a:gd name="T75" fmla="*/ 49 h 34"/>
                <a:gd name="T76" fmla="*/ 83 w 69"/>
                <a:gd name="T77" fmla="*/ 54 h 34"/>
                <a:gd name="T78" fmla="*/ 85 w 69"/>
                <a:gd name="T79" fmla="*/ 56 h 34"/>
                <a:gd name="T80" fmla="*/ 76 w 69"/>
                <a:gd name="T81" fmla="*/ 61 h 34"/>
                <a:gd name="T82" fmla="*/ 76 w 69"/>
                <a:gd name="T83" fmla="*/ 78 h 34"/>
                <a:gd name="T84" fmla="*/ 40 w 69"/>
                <a:gd name="T85" fmla="*/ 66 h 34"/>
                <a:gd name="T86" fmla="*/ 50 w 69"/>
                <a:gd name="T87" fmla="*/ 61 h 34"/>
                <a:gd name="T88" fmla="*/ 59 w 69"/>
                <a:gd name="T89" fmla="*/ 61 h 34"/>
                <a:gd name="T90" fmla="*/ 57 w 69"/>
                <a:gd name="T91" fmla="*/ 54 h 34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9" h="34">
                  <a:moveTo>
                    <a:pt x="24" y="23"/>
                  </a:moveTo>
                  <a:cubicBezTo>
                    <a:pt x="24" y="21"/>
                    <a:pt x="22" y="24"/>
                    <a:pt x="22" y="24"/>
                  </a:cubicBezTo>
                  <a:cubicBezTo>
                    <a:pt x="20" y="25"/>
                    <a:pt x="19" y="22"/>
                    <a:pt x="16" y="23"/>
                  </a:cubicBezTo>
                  <a:cubicBezTo>
                    <a:pt x="16" y="21"/>
                    <a:pt x="18" y="22"/>
                    <a:pt x="19" y="21"/>
                  </a:cubicBezTo>
                  <a:cubicBezTo>
                    <a:pt x="22" y="19"/>
                    <a:pt x="23" y="16"/>
                    <a:pt x="26" y="16"/>
                  </a:cubicBezTo>
                  <a:cubicBezTo>
                    <a:pt x="26" y="15"/>
                    <a:pt x="24" y="15"/>
                    <a:pt x="24" y="13"/>
                  </a:cubicBezTo>
                  <a:cubicBezTo>
                    <a:pt x="22" y="12"/>
                    <a:pt x="19" y="16"/>
                    <a:pt x="18" y="13"/>
                  </a:cubicBezTo>
                  <a:cubicBezTo>
                    <a:pt x="16" y="14"/>
                    <a:pt x="15" y="16"/>
                    <a:pt x="12" y="17"/>
                  </a:cubicBezTo>
                  <a:cubicBezTo>
                    <a:pt x="9" y="18"/>
                    <a:pt x="8" y="15"/>
                    <a:pt x="4" y="16"/>
                  </a:cubicBezTo>
                  <a:cubicBezTo>
                    <a:pt x="6" y="14"/>
                    <a:pt x="7" y="11"/>
                    <a:pt x="5" y="8"/>
                  </a:cubicBezTo>
                  <a:cubicBezTo>
                    <a:pt x="4" y="8"/>
                    <a:pt x="3" y="8"/>
                    <a:pt x="3" y="9"/>
                  </a:cubicBezTo>
                  <a:cubicBezTo>
                    <a:pt x="0" y="9"/>
                    <a:pt x="2" y="5"/>
                    <a:pt x="2" y="3"/>
                  </a:cubicBezTo>
                  <a:cubicBezTo>
                    <a:pt x="3" y="3"/>
                    <a:pt x="4" y="3"/>
                    <a:pt x="4" y="4"/>
                  </a:cubicBezTo>
                  <a:cubicBezTo>
                    <a:pt x="5" y="2"/>
                    <a:pt x="11" y="5"/>
                    <a:pt x="11" y="2"/>
                  </a:cubicBezTo>
                  <a:cubicBezTo>
                    <a:pt x="13" y="2"/>
                    <a:pt x="12" y="4"/>
                    <a:pt x="12" y="6"/>
                  </a:cubicBezTo>
                  <a:cubicBezTo>
                    <a:pt x="17" y="6"/>
                    <a:pt x="21" y="0"/>
                    <a:pt x="22" y="7"/>
                  </a:cubicBezTo>
                  <a:cubicBezTo>
                    <a:pt x="25" y="7"/>
                    <a:pt x="26" y="5"/>
                    <a:pt x="25" y="2"/>
                  </a:cubicBezTo>
                  <a:cubicBezTo>
                    <a:pt x="28" y="3"/>
                    <a:pt x="32" y="3"/>
                    <a:pt x="37" y="3"/>
                  </a:cubicBezTo>
                  <a:cubicBezTo>
                    <a:pt x="37" y="3"/>
                    <a:pt x="38" y="5"/>
                    <a:pt x="38" y="3"/>
                  </a:cubicBezTo>
                  <a:cubicBezTo>
                    <a:pt x="41" y="4"/>
                    <a:pt x="38" y="9"/>
                    <a:pt x="43" y="7"/>
                  </a:cubicBezTo>
                  <a:cubicBezTo>
                    <a:pt x="43" y="8"/>
                    <a:pt x="42" y="8"/>
                    <a:pt x="42" y="9"/>
                  </a:cubicBezTo>
                  <a:cubicBezTo>
                    <a:pt x="43" y="8"/>
                    <a:pt x="48" y="10"/>
                    <a:pt x="48" y="8"/>
                  </a:cubicBezTo>
                  <a:cubicBezTo>
                    <a:pt x="49" y="9"/>
                    <a:pt x="50" y="11"/>
                    <a:pt x="55" y="10"/>
                  </a:cubicBezTo>
                  <a:cubicBezTo>
                    <a:pt x="53" y="12"/>
                    <a:pt x="54" y="12"/>
                    <a:pt x="56" y="13"/>
                  </a:cubicBezTo>
                  <a:cubicBezTo>
                    <a:pt x="56" y="13"/>
                    <a:pt x="56" y="14"/>
                    <a:pt x="57" y="14"/>
                  </a:cubicBezTo>
                  <a:cubicBezTo>
                    <a:pt x="59" y="14"/>
                    <a:pt x="57" y="15"/>
                    <a:pt x="58" y="16"/>
                  </a:cubicBezTo>
                  <a:cubicBezTo>
                    <a:pt x="59" y="17"/>
                    <a:pt x="60" y="16"/>
                    <a:pt x="61" y="16"/>
                  </a:cubicBezTo>
                  <a:cubicBezTo>
                    <a:pt x="61" y="17"/>
                    <a:pt x="60" y="18"/>
                    <a:pt x="61" y="19"/>
                  </a:cubicBezTo>
                  <a:cubicBezTo>
                    <a:pt x="61" y="19"/>
                    <a:pt x="63" y="18"/>
                    <a:pt x="63" y="19"/>
                  </a:cubicBezTo>
                  <a:cubicBezTo>
                    <a:pt x="64" y="20"/>
                    <a:pt x="63" y="21"/>
                    <a:pt x="64" y="22"/>
                  </a:cubicBezTo>
                  <a:cubicBezTo>
                    <a:pt x="66" y="22"/>
                    <a:pt x="67" y="20"/>
                    <a:pt x="68" y="22"/>
                  </a:cubicBezTo>
                  <a:cubicBezTo>
                    <a:pt x="69" y="25"/>
                    <a:pt x="65" y="23"/>
                    <a:pt x="64" y="24"/>
                  </a:cubicBezTo>
                  <a:cubicBezTo>
                    <a:pt x="64" y="24"/>
                    <a:pt x="64" y="26"/>
                    <a:pt x="64" y="26"/>
                  </a:cubicBezTo>
                  <a:cubicBezTo>
                    <a:pt x="61" y="26"/>
                    <a:pt x="56" y="25"/>
                    <a:pt x="52" y="26"/>
                  </a:cubicBezTo>
                  <a:cubicBezTo>
                    <a:pt x="51" y="22"/>
                    <a:pt x="52" y="23"/>
                    <a:pt x="52" y="19"/>
                  </a:cubicBezTo>
                  <a:cubicBezTo>
                    <a:pt x="51" y="15"/>
                    <a:pt x="43" y="15"/>
                    <a:pt x="41" y="17"/>
                  </a:cubicBezTo>
                  <a:cubicBezTo>
                    <a:pt x="39" y="17"/>
                    <a:pt x="40" y="20"/>
                    <a:pt x="39" y="21"/>
                  </a:cubicBezTo>
                  <a:cubicBezTo>
                    <a:pt x="39" y="21"/>
                    <a:pt x="37" y="20"/>
                    <a:pt x="37" y="21"/>
                  </a:cubicBezTo>
                  <a:cubicBezTo>
                    <a:pt x="36" y="22"/>
                    <a:pt x="37" y="24"/>
                    <a:pt x="35" y="23"/>
                  </a:cubicBezTo>
                  <a:cubicBezTo>
                    <a:pt x="34" y="24"/>
                    <a:pt x="35" y="24"/>
                    <a:pt x="36" y="24"/>
                  </a:cubicBezTo>
                  <a:cubicBezTo>
                    <a:pt x="36" y="26"/>
                    <a:pt x="34" y="25"/>
                    <a:pt x="32" y="26"/>
                  </a:cubicBezTo>
                  <a:cubicBezTo>
                    <a:pt x="31" y="29"/>
                    <a:pt x="32" y="28"/>
                    <a:pt x="32" y="33"/>
                  </a:cubicBezTo>
                  <a:cubicBezTo>
                    <a:pt x="28" y="34"/>
                    <a:pt x="18" y="34"/>
                    <a:pt x="17" y="28"/>
                  </a:cubicBezTo>
                  <a:cubicBezTo>
                    <a:pt x="19" y="28"/>
                    <a:pt x="20" y="27"/>
                    <a:pt x="21" y="26"/>
                  </a:cubicBezTo>
                  <a:cubicBezTo>
                    <a:pt x="24" y="25"/>
                    <a:pt x="23" y="28"/>
                    <a:pt x="25" y="26"/>
                  </a:cubicBezTo>
                  <a:cubicBezTo>
                    <a:pt x="25" y="24"/>
                    <a:pt x="22" y="24"/>
                    <a:pt x="24" y="23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7" name="Freeform 102"/>
            <p:cNvSpPr>
              <a:spLocks/>
            </p:cNvSpPr>
            <p:nvPr/>
          </p:nvSpPr>
          <p:spPr bwMode="auto">
            <a:xfrm>
              <a:off x="8265823" y="1415693"/>
              <a:ext cx="180835" cy="99935"/>
            </a:xfrm>
            <a:custGeom>
              <a:avLst/>
              <a:gdLst>
                <a:gd name="T0" fmla="*/ 76 w 32"/>
                <a:gd name="T1" fmla="*/ 7 h 18"/>
                <a:gd name="T2" fmla="*/ 76 w 32"/>
                <a:gd name="T3" fmla="*/ 16 h 18"/>
                <a:gd name="T4" fmla="*/ 71 w 32"/>
                <a:gd name="T5" fmla="*/ 16 h 18"/>
                <a:gd name="T6" fmla="*/ 71 w 32"/>
                <a:gd name="T7" fmla="*/ 23 h 18"/>
                <a:gd name="T8" fmla="*/ 62 w 32"/>
                <a:gd name="T9" fmla="*/ 30 h 18"/>
                <a:gd name="T10" fmla="*/ 52 w 32"/>
                <a:gd name="T11" fmla="*/ 21 h 18"/>
                <a:gd name="T12" fmla="*/ 45 w 32"/>
                <a:gd name="T13" fmla="*/ 26 h 18"/>
                <a:gd name="T14" fmla="*/ 33 w 32"/>
                <a:gd name="T15" fmla="*/ 37 h 18"/>
                <a:gd name="T16" fmla="*/ 2 w 32"/>
                <a:gd name="T17" fmla="*/ 37 h 18"/>
                <a:gd name="T18" fmla="*/ 0 w 32"/>
                <a:gd name="T19" fmla="*/ 26 h 18"/>
                <a:gd name="T20" fmla="*/ 12 w 32"/>
                <a:gd name="T21" fmla="*/ 30 h 18"/>
                <a:gd name="T22" fmla="*/ 24 w 32"/>
                <a:gd name="T23" fmla="*/ 21 h 18"/>
                <a:gd name="T24" fmla="*/ 29 w 32"/>
                <a:gd name="T25" fmla="*/ 16 h 18"/>
                <a:gd name="T26" fmla="*/ 36 w 32"/>
                <a:gd name="T27" fmla="*/ 12 h 18"/>
                <a:gd name="T28" fmla="*/ 40 w 32"/>
                <a:gd name="T29" fmla="*/ 12 h 18"/>
                <a:gd name="T30" fmla="*/ 45 w 32"/>
                <a:gd name="T31" fmla="*/ 7 h 18"/>
                <a:gd name="T32" fmla="*/ 57 w 32"/>
                <a:gd name="T33" fmla="*/ 7 h 18"/>
                <a:gd name="T34" fmla="*/ 76 w 32"/>
                <a:gd name="T35" fmla="*/ 7 h 1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2" h="18">
                  <a:moveTo>
                    <a:pt x="32" y="3"/>
                  </a:moveTo>
                  <a:cubicBezTo>
                    <a:pt x="31" y="4"/>
                    <a:pt x="32" y="6"/>
                    <a:pt x="32" y="7"/>
                  </a:cubicBezTo>
                  <a:cubicBezTo>
                    <a:pt x="32" y="7"/>
                    <a:pt x="30" y="6"/>
                    <a:pt x="30" y="7"/>
                  </a:cubicBezTo>
                  <a:cubicBezTo>
                    <a:pt x="30" y="7"/>
                    <a:pt x="31" y="10"/>
                    <a:pt x="30" y="10"/>
                  </a:cubicBezTo>
                  <a:cubicBezTo>
                    <a:pt x="28" y="10"/>
                    <a:pt x="27" y="8"/>
                    <a:pt x="26" y="13"/>
                  </a:cubicBezTo>
                  <a:cubicBezTo>
                    <a:pt x="24" y="12"/>
                    <a:pt x="25" y="9"/>
                    <a:pt x="22" y="9"/>
                  </a:cubicBezTo>
                  <a:cubicBezTo>
                    <a:pt x="20" y="8"/>
                    <a:pt x="21" y="11"/>
                    <a:pt x="19" y="11"/>
                  </a:cubicBezTo>
                  <a:cubicBezTo>
                    <a:pt x="18" y="13"/>
                    <a:pt x="14" y="13"/>
                    <a:pt x="14" y="16"/>
                  </a:cubicBezTo>
                  <a:cubicBezTo>
                    <a:pt x="9" y="18"/>
                    <a:pt x="7" y="17"/>
                    <a:pt x="1" y="16"/>
                  </a:cubicBezTo>
                  <a:cubicBezTo>
                    <a:pt x="1" y="14"/>
                    <a:pt x="0" y="14"/>
                    <a:pt x="0" y="11"/>
                  </a:cubicBezTo>
                  <a:cubicBezTo>
                    <a:pt x="1" y="12"/>
                    <a:pt x="3" y="13"/>
                    <a:pt x="5" y="13"/>
                  </a:cubicBezTo>
                  <a:cubicBezTo>
                    <a:pt x="7" y="13"/>
                    <a:pt x="7" y="9"/>
                    <a:pt x="10" y="9"/>
                  </a:cubicBezTo>
                  <a:cubicBezTo>
                    <a:pt x="10" y="9"/>
                    <a:pt x="11" y="6"/>
                    <a:pt x="12" y="7"/>
                  </a:cubicBezTo>
                  <a:cubicBezTo>
                    <a:pt x="14" y="9"/>
                    <a:pt x="12" y="6"/>
                    <a:pt x="15" y="5"/>
                  </a:cubicBezTo>
                  <a:cubicBezTo>
                    <a:pt x="16" y="5"/>
                    <a:pt x="16" y="6"/>
                    <a:pt x="17" y="5"/>
                  </a:cubicBezTo>
                  <a:cubicBezTo>
                    <a:pt x="17" y="5"/>
                    <a:pt x="19" y="3"/>
                    <a:pt x="19" y="3"/>
                  </a:cubicBezTo>
                  <a:cubicBezTo>
                    <a:pt x="20" y="3"/>
                    <a:pt x="22" y="3"/>
                    <a:pt x="24" y="3"/>
                  </a:cubicBezTo>
                  <a:cubicBezTo>
                    <a:pt x="25" y="3"/>
                    <a:pt x="29" y="0"/>
                    <a:pt x="32" y="3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8" name="Freeform 103"/>
            <p:cNvSpPr>
              <a:spLocks/>
            </p:cNvSpPr>
            <p:nvPr/>
          </p:nvSpPr>
          <p:spPr bwMode="auto">
            <a:xfrm>
              <a:off x="8760740" y="1453764"/>
              <a:ext cx="185594" cy="95176"/>
            </a:xfrm>
            <a:custGeom>
              <a:avLst/>
              <a:gdLst>
                <a:gd name="T0" fmla="*/ 71 w 33"/>
                <a:gd name="T1" fmla="*/ 5 h 17"/>
                <a:gd name="T2" fmla="*/ 78 w 33"/>
                <a:gd name="T3" fmla="*/ 31 h 17"/>
                <a:gd name="T4" fmla="*/ 73 w 33"/>
                <a:gd name="T5" fmla="*/ 26 h 17"/>
                <a:gd name="T6" fmla="*/ 73 w 33"/>
                <a:gd name="T7" fmla="*/ 35 h 17"/>
                <a:gd name="T8" fmla="*/ 61 w 33"/>
                <a:gd name="T9" fmla="*/ 38 h 17"/>
                <a:gd name="T10" fmla="*/ 59 w 33"/>
                <a:gd name="T11" fmla="*/ 40 h 17"/>
                <a:gd name="T12" fmla="*/ 52 w 33"/>
                <a:gd name="T13" fmla="*/ 40 h 17"/>
                <a:gd name="T14" fmla="*/ 52 w 33"/>
                <a:gd name="T15" fmla="*/ 31 h 17"/>
                <a:gd name="T16" fmla="*/ 24 w 33"/>
                <a:gd name="T17" fmla="*/ 26 h 17"/>
                <a:gd name="T18" fmla="*/ 0 w 33"/>
                <a:gd name="T19" fmla="*/ 14 h 17"/>
                <a:gd name="T20" fmla="*/ 5 w 33"/>
                <a:gd name="T21" fmla="*/ 7 h 17"/>
                <a:gd name="T22" fmla="*/ 9 w 33"/>
                <a:gd name="T23" fmla="*/ 9 h 17"/>
                <a:gd name="T24" fmla="*/ 24 w 33"/>
                <a:gd name="T25" fmla="*/ 16 h 17"/>
                <a:gd name="T26" fmla="*/ 28 w 33"/>
                <a:gd name="T27" fmla="*/ 16 h 17"/>
                <a:gd name="T28" fmla="*/ 31 w 33"/>
                <a:gd name="T29" fmla="*/ 21 h 17"/>
                <a:gd name="T30" fmla="*/ 35 w 33"/>
                <a:gd name="T31" fmla="*/ 9 h 17"/>
                <a:gd name="T32" fmla="*/ 40 w 33"/>
                <a:gd name="T33" fmla="*/ 16 h 17"/>
                <a:gd name="T34" fmla="*/ 71 w 33"/>
                <a:gd name="T35" fmla="*/ 5 h 1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33" h="17">
                  <a:moveTo>
                    <a:pt x="30" y="2"/>
                  </a:moveTo>
                  <a:cubicBezTo>
                    <a:pt x="28" y="8"/>
                    <a:pt x="33" y="8"/>
                    <a:pt x="33" y="13"/>
                  </a:cubicBezTo>
                  <a:cubicBezTo>
                    <a:pt x="33" y="13"/>
                    <a:pt x="32" y="11"/>
                    <a:pt x="31" y="11"/>
                  </a:cubicBezTo>
                  <a:cubicBezTo>
                    <a:pt x="30" y="12"/>
                    <a:pt x="32" y="14"/>
                    <a:pt x="31" y="15"/>
                  </a:cubicBezTo>
                  <a:cubicBezTo>
                    <a:pt x="30" y="16"/>
                    <a:pt x="28" y="16"/>
                    <a:pt x="26" y="16"/>
                  </a:cubicBezTo>
                  <a:cubicBezTo>
                    <a:pt x="26" y="16"/>
                    <a:pt x="26" y="17"/>
                    <a:pt x="25" y="17"/>
                  </a:cubicBezTo>
                  <a:cubicBezTo>
                    <a:pt x="24" y="17"/>
                    <a:pt x="23" y="17"/>
                    <a:pt x="22" y="17"/>
                  </a:cubicBezTo>
                  <a:cubicBezTo>
                    <a:pt x="20" y="16"/>
                    <a:pt x="20" y="14"/>
                    <a:pt x="22" y="13"/>
                  </a:cubicBezTo>
                  <a:cubicBezTo>
                    <a:pt x="18" y="15"/>
                    <a:pt x="15" y="11"/>
                    <a:pt x="10" y="11"/>
                  </a:cubicBezTo>
                  <a:cubicBezTo>
                    <a:pt x="9" y="7"/>
                    <a:pt x="3" y="8"/>
                    <a:pt x="0" y="6"/>
                  </a:cubicBezTo>
                  <a:cubicBezTo>
                    <a:pt x="1" y="5"/>
                    <a:pt x="1" y="3"/>
                    <a:pt x="2" y="3"/>
                  </a:cubicBezTo>
                  <a:cubicBezTo>
                    <a:pt x="3" y="3"/>
                    <a:pt x="3" y="4"/>
                    <a:pt x="4" y="4"/>
                  </a:cubicBezTo>
                  <a:cubicBezTo>
                    <a:pt x="6" y="5"/>
                    <a:pt x="9" y="5"/>
                    <a:pt x="10" y="7"/>
                  </a:cubicBezTo>
                  <a:cubicBezTo>
                    <a:pt x="10" y="7"/>
                    <a:pt x="12" y="6"/>
                    <a:pt x="12" y="7"/>
                  </a:cubicBezTo>
                  <a:cubicBezTo>
                    <a:pt x="13" y="7"/>
                    <a:pt x="12" y="9"/>
                    <a:pt x="13" y="9"/>
                  </a:cubicBezTo>
                  <a:cubicBezTo>
                    <a:pt x="17" y="8"/>
                    <a:pt x="12" y="6"/>
                    <a:pt x="15" y="4"/>
                  </a:cubicBezTo>
                  <a:cubicBezTo>
                    <a:pt x="17" y="3"/>
                    <a:pt x="17" y="7"/>
                    <a:pt x="17" y="7"/>
                  </a:cubicBezTo>
                  <a:cubicBezTo>
                    <a:pt x="21" y="7"/>
                    <a:pt x="23" y="0"/>
                    <a:pt x="30" y="2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9" name="Freeform 104"/>
            <p:cNvSpPr>
              <a:spLocks/>
            </p:cNvSpPr>
            <p:nvPr/>
          </p:nvSpPr>
          <p:spPr bwMode="auto">
            <a:xfrm>
              <a:off x="8413346" y="1458523"/>
              <a:ext cx="325980" cy="123729"/>
            </a:xfrm>
            <a:custGeom>
              <a:avLst/>
              <a:gdLst>
                <a:gd name="T0" fmla="*/ 61 w 58"/>
                <a:gd name="T1" fmla="*/ 19 h 22"/>
                <a:gd name="T2" fmla="*/ 90 w 58"/>
                <a:gd name="T3" fmla="*/ 31 h 22"/>
                <a:gd name="T4" fmla="*/ 90 w 58"/>
                <a:gd name="T5" fmla="*/ 17 h 22"/>
                <a:gd name="T6" fmla="*/ 80 w 58"/>
                <a:gd name="T7" fmla="*/ 5 h 22"/>
                <a:gd name="T8" fmla="*/ 99 w 58"/>
                <a:gd name="T9" fmla="*/ 2 h 22"/>
                <a:gd name="T10" fmla="*/ 106 w 58"/>
                <a:gd name="T11" fmla="*/ 7 h 22"/>
                <a:gd name="T12" fmla="*/ 106 w 58"/>
                <a:gd name="T13" fmla="*/ 14 h 22"/>
                <a:gd name="T14" fmla="*/ 116 w 58"/>
                <a:gd name="T15" fmla="*/ 21 h 22"/>
                <a:gd name="T16" fmla="*/ 125 w 58"/>
                <a:gd name="T17" fmla="*/ 17 h 22"/>
                <a:gd name="T18" fmla="*/ 135 w 58"/>
                <a:gd name="T19" fmla="*/ 21 h 22"/>
                <a:gd name="T20" fmla="*/ 137 w 58"/>
                <a:gd name="T21" fmla="*/ 28 h 22"/>
                <a:gd name="T22" fmla="*/ 135 w 58"/>
                <a:gd name="T23" fmla="*/ 38 h 22"/>
                <a:gd name="T24" fmla="*/ 116 w 58"/>
                <a:gd name="T25" fmla="*/ 40 h 22"/>
                <a:gd name="T26" fmla="*/ 106 w 58"/>
                <a:gd name="T27" fmla="*/ 38 h 22"/>
                <a:gd name="T28" fmla="*/ 80 w 58"/>
                <a:gd name="T29" fmla="*/ 45 h 22"/>
                <a:gd name="T30" fmla="*/ 76 w 58"/>
                <a:gd name="T31" fmla="*/ 45 h 22"/>
                <a:gd name="T32" fmla="*/ 66 w 58"/>
                <a:gd name="T33" fmla="*/ 47 h 22"/>
                <a:gd name="T34" fmla="*/ 38 w 58"/>
                <a:gd name="T35" fmla="*/ 52 h 22"/>
                <a:gd name="T36" fmla="*/ 64 w 58"/>
                <a:gd name="T37" fmla="*/ 45 h 22"/>
                <a:gd name="T38" fmla="*/ 50 w 58"/>
                <a:gd name="T39" fmla="*/ 38 h 22"/>
                <a:gd name="T40" fmla="*/ 38 w 58"/>
                <a:gd name="T41" fmla="*/ 33 h 22"/>
                <a:gd name="T42" fmla="*/ 28 w 58"/>
                <a:gd name="T43" fmla="*/ 38 h 22"/>
                <a:gd name="T44" fmla="*/ 19 w 58"/>
                <a:gd name="T45" fmla="*/ 35 h 22"/>
                <a:gd name="T46" fmla="*/ 0 w 58"/>
                <a:gd name="T47" fmla="*/ 33 h 22"/>
                <a:gd name="T48" fmla="*/ 5 w 58"/>
                <a:gd name="T49" fmla="*/ 28 h 22"/>
                <a:gd name="T50" fmla="*/ 9 w 58"/>
                <a:gd name="T51" fmla="*/ 19 h 22"/>
                <a:gd name="T52" fmla="*/ 19 w 58"/>
                <a:gd name="T53" fmla="*/ 17 h 22"/>
                <a:gd name="T54" fmla="*/ 17 w 58"/>
                <a:gd name="T55" fmla="*/ 12 h 22"/>
                <a:gd name="T56" fmla="*/ 21 w 58"/>
                <a:gd name="T57" fmla="*/ 12 h 22"/>
                <a:gd name="T58" fmla="*/ 31 w 58"/>
                <a:gd name="T59" fmla="*/ 7 h 22"/>
                <a:gd name="T60" fmla="*/ 45 w 58"/>
                <a:gd name="T61" fmla="*/ 12 h 22"/>
                <a:gd name="T62" fmla="*/ 47 w 58"/>
                <a:gd name="T63" fmla="*/ 17 h 22"/>
                <a:gd name="T64" fmla="*/ 52 w 58"/>
                <a:gd name="T65" fmla="*/ 17 h 22"/>
                <a:gd name="T66" fmla="*/ 52 w 58"/>
                <a:gd name="T67" fmla="*/ 24 h 22"/>
                <a:gd name="T68" fmla="*/ 61 w 58"/>
                <a:gd name="T69" fmla="*/ 19 h 2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8" h="22">
                  <a:moveTo>
                    <a:pt x="26" y="8"/>
                  </a:moveTo>
                  <a:cubicBezTo>
                    <a:pt x="25" y="12"/>
                    <a:pt x="35" y="10"/>
                    <a:pt x="38" y="13"/>
                  </a:cubicBezTo>
                  <a:cubicBezTo>
                    <a:pt x="40" y="8"/>
                    <a:pt x="30" y="7"/>
                    <a:pt x="38" y="7"/>
                  </a:cubicBezTo>
                  <a:cubicBezTo>
                    <a:pt x="39" y="2"/>
                    <a:pt x="32" y="7"/>
                    <a:pt x="34" y="2"/>
                  </a:cubicBezTo>
                  <a:cubicBezTo>
                    <a:pt x="38" y="3"/>
                    <a:pt x="38" y="0"/>
                    <a:pt x="42" y="1"/>
                  </a:cubicBezTo>
                  <a:cubicBezTo>
                    <a:pt x="41" y="3"/>
                    <a:pt x="44" y="3"/>
                    <a:pt x="45" y="3"/>
                  </a:cubicBezTo>
                  <a:cubicBezTo>
                    <a:pt x="45" y="4"/>
                    <a:pt x="44" y="5"/>
                    <a:pt x="45" y="6"/>
                  </a:cubicBezTo>
                  <a:cubicBezTo>
                    <a:pt x="46" y="7"/>
                    <a:pt x="48" y="7"/>
                    <a:pt x="49" y="9"/>
                  </a:cubicBezTo>
                  <a:cubicBezTo>
                    <a:pt x="51" y="8"/>
                    <a:pt x="51" y="7"/>
                    <a:pt x="53" y="7"/>
                  </a:cubicBezTo>
                  <a:cubicBezTo>
                    <a:pt x="55" y="7"/>
                    <a:pt x="56" y="8"/>
                    <a:pt x="57" y="9"/>
                  </a:cubicBezTo>
                  <a:cubicBezTo>
                    <a:pt x="57" y="9"/>
                    <a:pt x="58" y="11"/>
                    <a:pt x="58" y="12"/>
                  </a:cubicBezTo>
                  <a:cubicBezTo>
                    <a:pt x="56" y="13"/>
                    <a:pt x="58" y="13"/>
                    <a:pt x="57" y="16"/>
                  </a:cubicBezTo>
                  <a:cubicBezTo>
                    <a:pt x="54" y="13"/>
                    <a:pt x="52" y="17"/>
                    <a:pt x="49" y="17"/>
                  </a:cubicBezTo>
                  <a:cubicBezTo>
                    <a:pt x="47" y="18"/>
                    <a:pt x="47" y="16"/>
                    <a:pt x="45" y="16"/>
                  </a:cubicBezTo>
                  <a:cubicBezTo>
                    <a:pt x="41" y="16"/>
                    <a:pt x="37" y="18"/>
                    <a:pt x="34" y="19"/>
                  </a:cubicBezTo>
                  <a:cubicBezTo>
                    <a:pt x="34" y="19"/>
                    <a:pt x="32" y="18"/>
                    <a:pt x="32" y="19"/>
                  </a:cubicBezTo>
                  <a:cubicBezTo>
                    <a:pt x="31" y="20"/>
                    <a:pt x="30" y="19"/>
                    <a:pt x="28" y="20"/>
                  </a:cubicBezTo>
                  <a:cubicBezTo>
                    <a:pt x="27" y="20"/>
                    <a:pt x="21" y="22"/>
                    <a:pt x="16" y="22"/>
                  </a:cubicBezTo>
                  <a:cubicBezTo>
                    <a:pt x="17" y="18"/>
                    <a:pt x="23" y="19"/>
                    <a:pt x="27" y="19"/>
                  </a:cubicBezTo>
                  <a:cubicBezTo>
                    <a:pt x="28" y="14"/>
                    <a:pt x="23" y="17"/>
                    <a:pt x="21" y="16"/>
                  </a:cubicBezTo>
                  <a:cubicBezTo>
                    <a:pt x="19" y="16"/>
                    <a:pt x="19" y="15"/>
                    <a:pt x="16" y="14"/>
                  </a:cubicBezTo>
                  <a:cubicBezTo>
                    <a:pt x="14" y="13"/>
                    <a:pt x="14" y="16"/>
                    <a:pt x="12" y="16"/>
                  </a:cubicBezTo>
                  <a:cubicBezTo>
                    <a:pt x="10" y="17"/>
                    <a:pt x="10" y="15"/>
                    <a:pt x="8" y="15"/>
                  </a:cubicBezTo>
                  <a:cubicBezTo>
                    <a:pt x="6" y="15"/>
                    <a:pt x="2" y="16"/>
                    <a:pt x="0" y="14"/>
                  </a:cubicBezTo>
                  <a:cubicBezTo>
                    <a:pt x="0" y="12"/>
                    <a:pt x="2" y="12"/>
                    <a:pt x="2" y="12"/>
                  </a:cubicBezTo>
                  <a:cubicBezTo>
                    <a:pt x="3" y="11"/>
                    <a:pt x="3" y="8"/>
                    <a:pt x="4" y="8"/>
                  </a:cubicBezTo>
                  <a:cubicBezTo>
                    <a:pt x="5" y="7"/>
                    <a:pt x="7" y="8"/>
                    <a:pt x="8" y="7"/>
                  </a:cubicBezTo>
                  <a:cubicBezTo>
                    <a:pt x="9" y="6"/>
                    <a:pt x="4" y="5"/>
                    <a:pt x="7" y="5"/>
                  </a:cubicBezTo>
                  <a:cubicBezTo>
                    <a:pt x="8" y="4"/>
                    <a:pt x="9" y="5"/>
                    <a:pt x="9" y="5"/>
                  </a:cubicBezTo>
                  <a:cubicBezTo>
                    <a:pt x="11" y="4"/>
                    <a:pt x="12" y="3"/>
                    <a:pt x="13" y="3"/>
                  </a:cubicBezTo>
                  <a:cubicBezTo>
                    <a:pt x="14" y="3"/>
                    <a:pt x="18" y="4"/>
                    <a:pt x="19" y="5"/>
                  </a:cubicBezTo>
                  <a:cubicBezTo>
                    <a:pt x="20" y="5"/>
                    <a:pt x="19" y="6"/>
                    <a:pt x="20" y="7"/>
                  </a:cubicBezTo>
                  <a:cubicBezTo>
                    <a:pt x="20" y="7"/>
                    <a:pt x="22" y="7"/>
                    <a:pt x="22" y="7"/>
                  </a:cubicBezTo>
                  <a:cubicBezTo>
                    <a:pt x="23" y="8"/>
                    <a:pt x="20" y="11"/>
                    <a:pt x="22" y="10"/>
                  </a:cubicBezTo>
                  <a:cubicBezTo>
                    <a:pt x="23" y="10"/>
                    <a:pt x="24" y="7"/>
                    <a:pt x="26" y="8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30" name="Freeform 105"/>
            <p:cNvSpPr>
              <a:spLocks/>
            </p:cNvSpPr>
            <p:nvPr/>
          </p:nvSpPr>
          <p:spPr bwMode="auto">
            <a:xfrm>
              <a:off x="8187303" y="1589391"/>
              <a:ext cx="259356" cy="173696"/>
            </a:xfrm>
            <a:custGeom>
              <a:avLst/>
              <a:gdLst>
                <a:gd name="T0" fmla="*/ 14 w 46"/>
                <a:gd name="T1" fmla="*/ 0 h 31"/>
                <a:gd name="T2" fmla="*/ 62 w 46"/>
                <a:gd name="T3" fmla="*/ 5 h 31"/>
                <a:gd name="T4" fmla="*/ 66 w 46"/>
                <a:gd name="T5" fmla="*/ 5 h 31"/>
                <a:gd name="T6" fmla="*/ 78 w 46"/>
                <a:gd name="T7" fmla="*/ 7 h 31"/>
                <a:gd name="T8" fmla="*/ 90 w 46"/>
                <a:gd name="T9" fmla="*/ 7 h 31"/>
                <a:gd name="T10" fmla="*/ 92 w 46"/>
                <a:gd name="T11" fmla="*/ 9 h 31"/>
                <a:gd name="T12" fmla="*/ 109 w 46"/>
                <a:gd name="T13" fmla="*/ 21 h 31"/>
                <a:gd name="T14" fmla="*/ 83 w 46"/>
                <a:gd name="T15" fmla="*/ 26 h 31"/>
                <a:gd name="T16" fmla="*/ 81 w 46"/>
                <a:gd name="T17" fmla="*/ 31 h 31"/>
                <a:gd name="T18" fmla="*/ 76 w 46"/>
                <a:gd name="T19" fmla="*/ 28 h 31"/>
                <a:gd name="T20" fmla="*/ 73 w 46"/>
                <a:gd name="T21" fmla="*/ 31 h 31"/>
                <a:gd name="T22" fmla="*/ 76 w 46"/>
                <a:gd name="T23" fmla="*/ 33 h 31"/>
                <a:gd name="T24" fmla="*/ 69 w 46"/>
                <a:gd name="T25" fmla="*/ 38 h 31"/>
                <a:gd name="T26" fmla="*/ 69 w 46"/>
                <a:gd name="T27" fmla="*/ 42 h 31"/>
                <a:gd name="T28" fmla="*/ 64 w 46"/>
                <a:gd name="T29" fmla="*/ 42 h 31"/>
                <a:gd name="T30" fmla="*/ 59 w 46"/>
                <a:gd name="T31" fmla="*/ 47 h 31"/>
                <a:gd name="T32" fmla="*/ 59 w 46"/>
                <a:gd name="T33" fmla="*/ 59 h 31"/>
                <a:gd name="T34" fmla="*/ 26 w 46"/>
                <a:gd name="T35" fmla="*/ 68 h 31"/>
                <a:gd name="T36" fmla="*/ 0 w 46"/>
                <a:gd name="T37" fmla="*/ 52 h 31"/>
                <a:gd name="T38" fmla="*/ 7 w 46"/>
                <a:gd name="T39" fmla="*/ 45 h 31"/>
                <a:gd name="T40" fmla="*/ 12 w 46"/>
                <a:gd name="T41" fmla="*/ 40 h 31"/>
                <a:gd name="T42" fmla="*/ 7 w 46"/>
                <a:gd name="T43" fmla="*/ 28 h 31"/>
                <a:gd name="T44" fmla="*/ 14 w 46"/>
                <a:gd name="T45" fmla="*/ 26 h 31"/>
                <a:gd name="T46" fmla="*/ 19 w 46"/>
                <a:gd name="T47" fmla="*/ 14 h 31"/>
                <a:gd name="T48" fmla="*/ 14 w 46"/>
                <a:gd name="T49" fmla="*/ 0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6" h="31">
                  <a:moveTo>
                    <a:pt x="6" y="0"/>
                  </a:moveTo>
                  <a:cubicBezTo>
                    <a:pt x="13" y="1"/>
                    <a:pt x="21" y="0"/>
                    <a:pt x="26" y="2"/>
                  </a:cubicBezTo>
                  <a:cubicBezTo>
                    <a:pt x="26" y="2"/>
                    <a:pt x="28" y="1"/>
                    <a:pt x="28" y="2"/>
                  </a:cubicBezTo>
                  <a:cubicBezTo>
                    <a:pt x="29" y="3"/>
                    <a:pt x="32" y="2"/>
                    <a:pt x="33" y="3"/>
                  </a:cubicBezTo>
                  <a:cubicBezTo>
                    <a:pt x="35" y="5"/>
                    <a:pt x="33" y="1"/>
                    <a:pt x="38" y="3"/>
                  </a:cubicBezTo>
                  <a:cubicBezTo>
                    <a:pt x="38" y="3"/>
                    <a:pt x="38" y="4"/>
                    <a:pt x="39" y="4"/>
                  </a:cubicBezTo>
                  <a:cubicBezTo>
                    <a:pt x="40" y="4"/>
                    <a:pt x="46" y="6"/>
                    <a:pt x="46" y="9"/>
                  </a:cubicBezTo>
                  <a:cubicBezTo>
                    <a:pt x="42" y="9"/>
                    <a:pt x="38" y="10"/>
                    <a:pt x="35" y="11"/>
                  </a:cubicBezTo>
                  <a:cubicBezTo>
                    <a:pt x="34" y="11"/>
                    <a:pt x="35" y="13"/>
                    <a:pt x="34" y="13"/>
                  </a:cubicBezTo>
                  <a:cubicBezTo>
                    <a:pt x="33" y="14"/>
                    <a:pt x="33" y="12"/>
                    <a:pt x="32" y="12"/>
                  </a:cubicBezTo>
                  <a:cubicBezTo>
                    <a:pt x="32" y="12"/>
                    <a:pt x="30" y="14"/>
                    <a:pt x="31" y="13"/>
                  </a:cubicBezTo>
                  <a:cubicBezTo>
                    <a:pt x="30" y="14"/>
                    <a:pt x="32" y="15"/>
                    <a:pt x="32" y="14"/>
                  </a:cubicBezTo>
                  <a:cubicBezTo>
                    <a:pt x="31" y="16"/>
                    <a:pt x="30" y="15"/>
                    <a:pt x="29" y="16"/>
                  </a:cubicBezTo>
                  <a:cubicBezTo>
                    <a:pt x="29" y="16"/>
                    <a:pt x="30" y="18"/>
                    <a:pt x="29" y="18"/>
                  </a:cubicBezTo>
                  <a:cubicBezTo>
                    <a:pt x="29" y="18"/>
                    <a:pt x="27" y="18"/>
                    <a:pt x="27" y="18"/>
                  </a:cubicBezTo>
                  <a:cubicBezTo>
                    <a:pt x="26" y="19"/>
                    <a:pt x="26" y="20"/>
                    <a:pt x="25" y="20"/>
                  </a:cubicBezTo>
                  <a:cubicBezTo>
                    <a:pt x="25" y="22"/>
                    <a:pt x="25" y="24"/>
                    <a:pt x="25" y="25"/>
                  </a:cubicBezTo>
                  <a:cubicBezTo>
                    <a:pt x="19" y="25"/>
                    <a:pt x="20" y="31"/>
                    <a:pt x="11" y="29"/>
                  </a:cubicBezTo>
                  <a:cubicBezTo>
                    <a:pt x="12" y="22"/>
                    <a:pt x="4" y="23"/>
                    <a:pt x="0" y="22"/>
                  </a:cubicBezTo>
                  <a:cubicBezTo>
                    <a:pt x="0" y="20"/>
                    <a:pt x="3" y="20"/>
                    <a:pt x="3" y="19"/>
                  </a:cubicBezTo>
                  <a:cubicBezTo>
                    <a:pt x="4" y="19"/>
                    <a:pt x="1" y="16"/>
                    <a:pt x="5" y="17"/>
                  </a:cubicBezTo>
                  <a:cubicBezTo>
                    <a:pt x="5" y="15"/>
                    <a:pt x="3" y="14"/>
                    <a:pt x="3" y="12"/>
                  </a:cubicBezTo>
                  <a:cubicBezTo>
                    <a:pt x="5" y="14"/>
                    <a:pt x="5" y="13"/>
                    <a:pt x="6" y="11"/>
                  </a:cubicBezTo>
                  <a:cubicBezTo>
                    <a:pt x="6" y="9"/>
                    <a:pt x="8" y="10"/>
                    <a:pt x="8" y="6"/>
                  </a:cubicBezTo>
                  <a:cubicBezTo>
                    <a:pt x="9" y="3"/>
                    <a:pt x="4" y="5"/>
                    <a:pt x="6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31" name="Freeform 106"/>
            <p:cNvSpPr>
              <a:spLocks/>
            </p:cNvSpPr>
            <p:nvPr/>
          </p:nvSpPr>
          <p:spPr bwMode="auto">
            <a:xfrm>
              <a:off x="8710773" y="1622703"/>
              <a:ext cx="54727" cy="40449"/>
            </a:xfrm>
            <a:custGeom>
              <a:avLst/>
              <a:gdLst>
                <a:gd name="T0" fmla="*/ 2 w 10"/>
                <a:gd name="T1" fmla="*/ 0 h 7"/>
                <a:gd name="T2" fmla="*/ 18 w 10"/>
                <a:gd name="T3" fmla="*/ 0 h 7"/>
                <a:gd name="T4" fmla="*/ 21 w 10"/>
                <a:gd name="T5" fmla="*/ 12 h 7"/>
                <a:gd name="T6" fmla="*/ 16 w 10"/>
                <a:gd name="T7" fmla="*/ 17 h 7"/>
                <a:gd name="T8" fmla="*/ 0 w 10"/>
                <a:gd name="T9" fmla="*/ 10 h 7"/>
                <a:gd name="T10" fmla="*/ 2 w 10"/>
                <a:gd name="T11" fmla="*/ 0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" h="7">
                  <a:moveTo>
                    <a:pt x="1" y="0"/>
                  </a:moveTo>
                  <a:cubicBezTo>
                    <a:pt x="4" y="0"/>
                    <a:pt x="6" y="0"/>
                    <a:pt x="8" y="0"/>
                  </a:cubicBezTo>
                  <a:cubicBezTo>
                    <a:pt x="8" y="2"/>
                    <a:pt x="10" y="3"/>
                    <a:pt x="9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5" y="6"/>
                    <a:pt x="4" y="3"/>
                    <a:pt x="0" y="4"/>
                  </a:cubicBezTo>
                  <a:cubicBezTo>
                    <a:pt x="1" y="3"/>
                    <a:pt x="1" y="2"/>
                    <a:pt x="1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32" name="Freeform 107"/>
            <p:cNvSpPr>
              <a:spLocks/>
            </p:cNvSpPr>
            <p:nvPr/>
          </p:nvSpPr>
          <p:spPr bwMode="auto">
            <a:xfrm>
              <a:off x="8996302" y="1606046"/>
              <a:ext cx="130868" cy="90418"/>
            </a:xfrm>
            <a:custGeom>
              <a:avLst/>
              <a:gdLst>
                <a:gd name="T0" fmla="*/ 50 w 23"/>
                <a:gd name="T1" fmla="*/ 2 h 16"/>
                <a:gd name="T2" fmla="*/ 53 w 23"/>
                <a:gd name="T3" fmla="*/ 17 h 16"/>
                <a:gd name="T4" fmla="*/ 48 w 23"/>
                <a:gd name="T5" fmla="*/ 21 h 16"/>
                <a:gd name="T6" fmla="*/ 33 w 23"/>
                <a:gd name="T7" fmla="*/ 24 h 16"/>
                <a:gd name="T8" fmla="*/ 10 w 23"/>
                <a:gd name="T9" fmla="*/ 38 h 16"/>
                <a:gd name="T10" fmla="*/ 7 w 23"/>
                <a:gd name="T11" fmla="*/ 26 h 16"/>
                <a:gd name="T12" fmla="*/ 2 w 23"/>
                <a:gd name="T13" fmla="*/ 21 h 16"/>
                <a:gd name="T14" fmla="*/ 2 w 23"/>
                <a:gd name="T15" fmla="*/ 7 h 16"/>
                <a:gd name="T16" fmla="*/ 7 w 23"/>
                <a:gd name="T17" fmla="*/ 2 h 16"/>
                <a:gd name="T18" fmla="*/ 17 w 23"/>
                <a:gd name="T19" fmla="*/ 0 h 16"/>
                <a:gd name="T20" fmla="*/ 38 w 23"/>
                <a:gd name="T21" fmla="*/ 5 h 16"/>
                <a:gd name="T22" fmla="*/ 50 w 23"/>
                <a:gd name="T23" fmla="*/ 2 h 1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" h="16">
                  <a:moveTo>
                    <a:pt x="21" y="1"/>
                  </a:moveTo>
                  <a:cubicBezTo>
                    <a:pt x="23" y="1"/>
                    <a:pt x="21" y="5"/>
                    <a:pt x="22" y="7"/>
                  </a:cubicBezTo>
                  <a:cubicBezTo>
                    <a:pt x="20" y="6"/>
                    <a:pt x="20" y="8"/>
                    <a:pt x="20" y="9"/>
                  </a:cubicBezTo>
                  <a:cubicBezTo>
                    <a:pt x="16" y="7"/>
                    <a:pt x="15" y="14"/>
                    <a:pt x="14" y="10"/>
                  </a:cubicBezTo>
                  <a:cubicBezTo>
                    <a:pt x="11" y="13"/>
                    <a:pt x="9" y="16"/>
                    <a:pt x="4" y="16"/>
                  </a:cubicBezTo>
                  <a:cubicBezTo>
                    <a:pt x="3" y="15"/>
                    <a:pt x="3" y="14"/>
                    <a:pt x="3" y="11"/>
                  </a:cubicBezTo>
                  <a:cubicBezTo>
                    <a:pt x="2" y="10"/>
                    <a:pt x="1" y="10"/>
                    <a:pt x="1" y="9"/>
                  </a:cubicBezTo>
                  <a:cubicBezTo>
                    <a:pt x="0" y="7"/>
                    <a:pt x="1" y="5"/>
                    <a:pt x="1" y="3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5" y="1"/>
                    <a:pt x="6" y="1"/>
                    <a:pt x="7" y="0"/>
                  </a:cubicBezTo>
                  <a:cubicBezTo>
                    <a:pt x="8" y="2"/>
                    <a:pt x="14" y="0"/>
                    <a:pt x="16" y="2"/>
                  </a:cubicBezTo>
                  <a:cubicBezTo>
                    <a:pt x="18" y="2"/>
                    <a:pt x="21" y="3"/>
                    <a:pt x="21" y="1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33" name="Freeform 108"/>
            <p:cNvSpPr>
              <a:spLocks/>
            </p:cNvSpPr>
            <p:nvPr/>
          </p:nvSpPr>
          <p:spPr bwMode="auto">
            <a:xfrm>
              <a:off x="933621" y="1961883"/>
              <a:ext cx="285529" cy="140385"/>
            </a:xfrm>
            <a:custGeom>
              <a:avLst/>
              <a:gdLst>
                <a:gd name="T0" fmla="*/ 87 w 51"/>
                <a:gd name="T1" fmla="*/ 0 h 25"/>
                <a:gd name="T2" fmla="*/ 99 w 51"/>
                <a:gd name="T3" fmla="*/ 7 h 25"/>
                <a:gd name="T4" fmla="*/ 106 w 51"/>
                <a:gd name="T5" fmla="*/ 9 h 25"/>
                <a:gd name="T6" fmla="*/ 104 w 51"/>
                <a:gd name="T7" fmla="*/ 14 h 25"/>
                <a:gd name="T8" fmla="*/ 118 w 51"/>
                <a:gd name="T9" fmla="*/ 24 h 25"/>
                <a:gd name="T10" fmla="*/ 108 w 51"/>
                <a:gd name="T11" fmla="*/ 40 h 25"/>
                <a:gd name="T12" fmla="*/ 101 w 51"/>
                <a:gd name="T13" fmla="*/ 42 h 25"/>
                <a:gd name="T14" fmla="*/ 89 w 51"/>
                <a:gd name="T15" fmla="*/ 47 h 25"/>
                <a:gd name="T16" fmla="*/ 82 w 51"/>
                <a:gd name="T17" fmla="*/ 52 h 25"/>
                <a:gd name="T18" fmla="*/ 75 w 51"/>
                <a:gd name="T19" fmla="*/ 54 h 25"/>
                <a:gd name="T20" fmla="*/ 42 w 51"/>
                <a:gd name="T21" fmla="*/ 57 h 25"/>
                <a:gd name="T22" fmla="*/ 40 w 51"/>
                <a:gd name="T23" fmla="*/ 54 h 25"/>
                <a:gd name="T24" fmla="*/ 28 w 51"/>
                <a:gd name="T25" fmla="*/ 47 h 25"/>
                <a:gd name="T26" fmla="*/ 24 w 51"/>
                <a:gd name="T27" fmla="*/ 45 h 25"/>
                <a:gd name="T28" fmla="*/ 28 w 51"/>
                <a:gd name="T29" fmla="*/ 42 h 25"/>
                <a:gd name="T30" fmla="*/ 21 w 51"/>
                <a:gd name="T31" fmla="*/ 38 h 25"/>
                <a:gd name="T32" fmla="*/ 21 w 51"/>
                <a:gd name="T33" fmla="*/ 21 h 25"/>
                <a:gd name="T34" fmla="*/ 5 w 51"/>
                <a:gd name="T35" fmla="*/ 24 h 25"/>
                <a:gd name="T36" fmla="*/ 9 w 51"/>
                <a:gd name="T37" fmla="*/ 12 h 25"/>
                <a:gd name="T38" fmla="*/ 31 w 51"/>
                <a:gd name="T39" fmla="*/ 12 h 25"/>
                <a:gd name="T40" fmla="*/ 35 w 51"/>
                <a:gd name="T41" fmla="*/ 24 h 25"/>
                <a:gd name="T42" fmla="*/ 42 w 51"/>
                <a:gd name="T43" fmla="*/ 12 h 25"/>
                <a:gd name="T44" fmla="*/ 59 w 51"/>
                <a:gd name="T45" fmla="*/ 19 h 25"/>
                <a:gd name="T46" fmla="*/ 64 w 51"/>
                <a:gd name="T47" fmla="*/ 12 h 25"/>
                <a:gd name="T48" fmla="*/ 82 w 51"/>
                <a:gd name="T49" fmla="*/ 9 h 25"/>
                <a:gd name="T50" fmla="*/ 87 w 51"/>
                <a:gd name="T51" fmla="*/ 0 h 25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51" h="25">
                  <a:moveTo>
                    <a:pt x="37" y="0"/>
                  </a:moveTo>
                  <a:cubicBezTo>
                    <a:pt x="38" y="1"/>
                    <a:pt x="40" y="2"/>
                    <a:pt x="42" y="3"/>
                  </a:cubicBezTo>
                  <a:cubicBezTo>
                    <a:pt x="42" y="3"/>
                    <a:pt x="45" y="4"/>
                    <a:pt x="45" y="4"/>
                  </a:cubicBezTo>
                  <a:cubicBezTo>
                    <a:pt x="45" y="4"/>
                    <a:pt x="44" y="6"/>
                    <a:pt x="44" y="6"/>
                  </a:cubicBezTo>
                  <a:cubicBezTo>
                    <a:pt x="44" y="8"/>
                    <a:pt x="47" y="11"/>
                    <a:pt x="50" y="10"/>
                  </a:cubicBezTo>
                  <a:cubicBezTo>
                    <a:pt x="51" y="13"/>
                    <a:pt x="49" y="15"/>
                    <a:pt x="46" y="17"/>
                  </a:cubicBezTo>
                  <a:cubicBezTo>
                    <a:pt x="45" y="18"/>
                    <a:pt x="44" y="18"/>
                    <a:pt x="43" y="18"/>
                  </a:cubicBezTo>
                  <a:cubicBezTo>
                    <a:pt x="41" y="19"/>
                    <a:pt x="41" y="20"/>
                    <a:pt x="38" y="20"/>
                  </a:cubicBezTo>
                  <a:cubicBezTo>
                    <a:pt x="38" y="20"/>
                    <a:pt x="35" y="22"/>
                    <a:pt x="35" y="22"/>
                  </a:cubicBezTo>
                  <a:cubicBezTo>
                    <a:pt x="34" y="23"/>
                    <a:pt x="34" y="22"/>
                    <a:pt x="32" y="23"/>
                  </a:cubicBezTo>
                  <a:cubicBezTo>
                    <a:pt x="31" y="23"/>
                    <a:pt x="22" y="25"/>
                    <a:pt x="18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5" y="23"/>
                    <a:pt x="14" y="21"/>
                    <a:pt x="12" y="20"/>
                  </a:cubicBezTo>
                  <a:cubicBezTo>
                    <a:pt x="11" y="20"/>
                    <a:pt x="11" y="19"/>
                    <a:pt x="10" y="19"/>
                  </a:cubicBezTo>
                  <a:cubicBezTo>
                    <a:pt x="10" y="18"/>
                    <a:pt x="11" y="18"/>
                    <a:pt x="12" y="18"/>
                  </a:cubicBezTo>
                  <a:cubicBezTo>
                    <a:pt x="12" y="17"/>
                    <a:pt x="9" y="17"/>
                    <a:pt x="9" y="16"/>
                  </a:cubicBezTo>
                  <a:cubicBezTo>
                    <a:pt x="8" y="14"/>
                    <a:pt x="9" y="12"/>
                    <a:pt x="9" y="9"/>
                  </a:cubicBezTo>
                  <a:cubicBezTo>
                    <a:pt x="4" y="7"/>
                    <a:pt x="4" y="13"/>
                    <a:pt x="2" y="10"/>
                  </a:cubicBezTo>
                  <a:cubicBezTo>
                    <a:pt x="0" y="6"/>
                    <a:pt x="5" y="9"/>
                    <a:pt x="4" y="5"/>
                  </a:cubicBezTo>
                  <a:cubicBezTo>
                    <a:pt x="9" y="6"/>
                    <a:pt x="8" y="5"/>
                    <a:pt x="13" y="5"/>
                  </a:cubicBezTo>
                  <a:cubicBezTo>
                    <a:pt x="14" y="8"/>
                    <a:pt x="17" y="7"/>
                    <a:pt x="15" y="10"/>
                  </a:cubicBezTo>
                  <a:cubicBezTo>
                    <a:pt x="18" y="10"/>
                    <a:pt x="18" y="8"/>
                    <a:pt x="18" y="5"/>
                  </a:cubicBezTo>
                  <a:cubicBezTo>
                    <a:pt x="19" y="7"/>
                    <a:pt x="29" y="2"/>
                    <a:pt x="25" y="8"/>
                  </a:cubicBezTo>
                  <a:cubicBezTo>
                    <a:pt x="28" y="9"/>
                    <a:pt x="27" y="6"/>
                    <a:pt x="27" y="5"/>
                  </a:cubicBezTo>
                  <a:cubicBezTo>
                    <a:pt x="29" y="4"/>
                    <a:pt x="32" y="5"/>
                    <a:pt x="35" y="4"/>
                  </a:cubicBezTo>
                  <a:cubicBezTo>
                    <a:pt x="36" y="3"/>
                    <a:pt x="37" y="2"/>
                    <a:pt x="37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34" name="Freeform 109"/>
            <p:cNvSpPr>
              <a:spLocks/>
            </p:cNvSpPr>
            <p:nvPr/>
          </p:nvSpPr>
          <p:spPr bwMode="auto">
            <a:xfrm>
              <a:off x="9227104" y="1998650"/>
              <a:ext cx="168939" cy="123729"/>
            </a:xfrm>
            <a:custGeom>
              <a:avLst/>
              <a:gdLst>
                <a:gd name="T0" fmla="*/ 19 w 30"/>
                <a:gd name="T1" fmla="*/ 0 h 22"/>
                <a:gd name="T2" fmla="*/ 36 w 30"/>
                <a:gd name="T3" fmla="*/ 17 h 22"/>
                <a:gd name="T4" fmla="*/ 40 w 30"/>
                <a:gd name="T5" fmla="*/ 14 h 22"/>
                <a:gd name="T6" fmla="*/ 50 w 30"/>
                <a:gd name="T7" fmla="*/ 24 h 22"/>
                <a:gd name="T8" fmla="*/ 62 w 30"/>
                <a:gd name="T9" fmla="*/ 38 h 22"/>
                <a:gd name="T10" fmla="*/ 71 w 30"/>
                <a:gd name="T11" fmla="*/ 40 h 22"/>
                <a:gd name="T12" fmla="*/ 36 w 30"/>
                <a:gd name="T13" fmla="*/ 43 h 22"/>
                <a:gd name="T14" fmla="*/ 21 w 30"/>
                <a:gd name="T15" fmla="*/ 52 h 22"/>
                <a:gd name="T16" fmla="*/ 0 w 30"/>
                <a:gd name="T17" fmla="*/ 43 h 22"/>
                <a:gd name="T18" fmla="*/ 5 w 30"/>
                <a:gd name="T19" fmla="*/ 40 h 22"/>
                <a:gd name="T20" fmla="*/ 7 w 30"/>
                <a:gd name="T21" fmla="*/ 33 h 22"/>
                <a:gd name="T22" fmla="*/ 7 w 30"/>
                <a:gd name="T23" fmla="*/ 9 h 22"/>
                <a:gd name="T24" fmla="*/ 19 w 30"/>
                <a:gd name="T25" fmla="*/ 0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0" h="22">
                  <a:moveTo>
                    <a:pt x="8" y="0"/>
                  </a:moveTo>
                  <a:cubicBezTo>
                    <a:pt x="10" y="3"/>
                    <a:pt x="16" y="2"/>
                    <a:pt x="15" y="7"/>
                  </a:cubicBezTo>
                  <a:cubicBezTo>
                    <a:pt x="16" y="8"/>
                    <a:pt x="18" y="6"/>
                    <a:pt x="17" y="6"/>
                  </a:cubicBezTo>
                  <a:cubicBezTo>
                    <a:pt x="19" y="7"/>
                    <a:pt x="18" y="10"/>
                    <a:pt x="21" y="10"/>
                  </a:cubicBezTo>
                  <a:cubicBezTo>
                    <a:pt x="23" y="10"/>
                    <a:pt x="24" y="14"/>
                    <a:pt x="26" y="16"/>
                  </a:cubicBezTo>
                  <a:cubicBezTo>
                    <a:pt x="29" y="15"/>
                    <a:pt x="28" y="15"/>
                    <a:pt x="30" y="17"/>
                  </a:cubicBezTo>
                  <a:cubicBezTo>
                    <a:pt x="28" y="20"/>
                    <a:pt x="20" y="17"/>
                    <a:pt x="15" y="18"/>
                  </a:cubicBezTo>
                  <a:cubicBezTo>
                    <a:pt x="13" y="19"/>
                    <a:pt x="10" y="19"/>
                    <a:pt x="9" y="22"/>
                  </a:cubicBezTo>
                  <a:cubicBezTo>
                    <a:pt x="6" y="20"/>
                    <a:pt x="5" y="17"/>
                    <a:pt x="0" y="18"/>
                  </a:cubicBezTo>
                  <a:cubicBezTo>
                    <a:pt x="0" y="17"/>
                    <a:pt x="1" y="17"/>
                    <a:pt x="2" y="17"/>
                  </a:cubicBezTo>
                  <a:cubicBezTo>
                    <a:pt x="1" y="15"/>
                    <a:pt x="1" y="14"/>
                    <a:pt x="3" y="14"/>
                  </a:cubicBezTo>
                  <a:cubicBezTo>
                    <a:pt x="1" y="10"/>
                    <a:pt x="4" y="9"/>
                    <a:pt x="3" y="4"/>
                  </a:cubicBezTo>
                  <a:cubicBezTo>
                    <a:pt x="6" y="3"/>
                    <a:pt x="8" y="3"/>
                    <a:pt x="8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35" name="Freeform 110"/>
            <p:cNvSpPr>
              <a:spLocks/>
            </p:cNvSpPr>
            <p:nvPr/>
          </p:nvSpPr>
          <p:spPr bwMode="auto">
            <a:xfrm>
              <a:off x="4160101" y="3946312"/>
              <a:ext cx="280770" cy="302184"/>
            </a:xfrm>
            <a:custGeom>
              <a:avLst/>
              <a:gdLst>
                <a:gd name="T0" fmla="*/ 9 w 50"/>
                <a:gd name="T1" fmla="*/ 19 h 54"/>
                <a:gd name="T2" fmla="*/ 5 w 50"/>
                <a:gd name="T3" fmla="*/ 16 h 54"/>
                <a:gd name="T4" fmla="*/ 0 w 50"/>
                <a:gd name="T5" fmla="*/ 7 h 54"/>
                <a:gd name="T6" fmla="*/ 21 w 50"/>
                <a:gd name="T7" fmla="*/ 5 h 54"/>
                <a:gd name="T8" fmla="*/ 33 w 50"/>
                <a:gd name="T9" fmla="*/ 9 h 54"/>
                <a:gd name="T10" fmla="*/ 33 w 50"/>
                <a:gd name="T11" fmla="*/ 16 h 54"/>
                <a:gd name="T12" fmla="*/ 38 w 50"/>
                <a:gd name="T13" fmla="*/ 21 h 54"/>
                <a:gd name="T14" fmla="*/ 50 w 50"/>
                <a:gd name="T15" fmla="*/ 26 h 54"/>
                <a:gd name="T16" fmla="*/ 68 w 50"/>
                <a:gd name="T17" fmla="*/ 42 h 54"/>
                <a:gd name="T18" fmla="*/ 76 w 50"/>
                <a:gd name="T19" fmla="*/ 52 h 54"/>
                <a:gd name="T20" fmla="*/ 83 w 50"/>
                <a:gd name="T21" fmla="*/ 54 h 54"/>
                <a:gd name="T22" fmla="*/ 87 w 50"/>
                <a:gd name="T23" fmla="*/ 59 h 54"/>
                <a:gd name="T24" fmla="*/ 87 w 50"/>
                <a:gd name="T25" fmla="*/ 66 h 54"/>
                <a:gd name="T26" fmla="*/ 94 w 50"/>
                <a:gd name="T27" fmla="*/ 71 h 54"/>
                <a:gd name="T28" fmla="*/ 101 w 50"/>
                <a:gd name="T29" fmla="*/ 80 h 54"/>
                <a:gd name="T30" fmla="*/ 109 w 50"/>
                <a:gd name="T31" fmla="*/ 85 h 54"/>
                <a:gd name="T32" fmla="*/ 113 w 50"/>
                <a:gd name="T33" fmla="*/ 99 h 54"/>
                <a:gd name="T34" fmla="*/ 116 w 50"/>
                <a:gd name="T35" fmla="*/ 111 h 54"/>
                <a:gd name="T36" fmla="*/ 118 w 50"/>
                <a:gd name="T37" fmla="*/ 118 h 54"/>
                <a:gd name="T38" fmla="*/ 104 w 50"/>
                <a:gd name="T39" fmla="*/ 120 h 54"/>
                <a:gd name="T40" fmla="*/ 94 w 50"/>
                <a:gd name="T41" fmla="*/ 120 h 54"/>
                <a:gd name="T42" fmla="*/ 94 w 50"/>
                <a:gd name="T43" fmla="*/ 115 h 54"/>
                <a:gd name="T44" fmla="*/ 87 w 50"/>
                <a:gd name="T45" fmla="*/ 115 h 54"/>
                <a:gd name="T46" fmla="*/ 76 w 50"/>
                <a:gd name="T47" fmla="*/ 103 h 54"/>
                <a:gd name="T48" fmla="*/ 78 w 50"/>
                <a:gd name="T49" fmla="*/ 99 h 54"/>
                <a:gd name="T50" fmla="*/ 76 w 50"/>
                <a:gd name="T51" fmla="*/ 99 h 54"/>
                <a:gd name="T52" fmla="*/ 71 w 50"/>
                <a:gd name="T53" fmla="*/ 94 h 54"/>
                <a:gd name="T54" fmla="*/ 66 w 50"/>
                <a:gd name="T55" fmla="*/ 94 h 54"/>
                <a:gd name="T56" fmla="*/ 54 w 50"/>
                <a:gd name="T57" fmla="*/ 82 h 54"/>
                <a:gd name="T58" fmla="*/ 50 w 50"/>
                <a:gd name="T59" fmla="*/ 64 h 54"/>
                <a:gd name="T60" fmla="*/ 47 w 50"/>
                <a:gd name="T61" fmla="*/ 68 h 54"/>
                <a:gd name="T62" fmla="*/ 40 w 50"/>
                <a:gd name="T63" fmla="*/ 54 h 54"/>
                <a:gd name="T64" fmla="*/ 35 w 50"/>
                <a:gd name="T65" fmla="*/ 49 h 54"/>
                <a:gd name="T66" fmla="*/ 31 w 50"/>
                <a:gd name="T67" fmla="*/ 45 h 54"/>
                <a:gd name="T68" fmla="*/ 28 w 50"/>
                <a:gd name="T69" fmla="*/ 35 h 54"/>
                <a:gd name="T70" fmla="*/ 19 w 50"/>
                <a:gd name="T71" fmla="*/ 28 h 54"/>
                <a:gd name="T72" fmla="*/ 14 w 50"/>
                <a:gd name="T73" fmla="*/ 24 h 54"/>
                <a:gd name="T74" fmla="*/ 9 w 50"/>
                <a:gd name="T75" fmla="*/ 19 h 5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0" h="54">
                  <a:moveTo>
                    <a:pt x="4" y="8"/>
                  </a:moveTo>
                  <a:cubicBezTo>
                    <a:pt x="5" y="6"/>
                    <a:pt x="3" y="7"/>
                    <a:pt x="2" y="7"/>
                  </a:cubicBezTo>
                  <a:cubicBezTo>
                    <a:pt x="1" y="6"/>
                    <a:pt x="2" y="3"/>
                    <a:pt x="0" y="3"/>
                  </a:cubicBezTo>
                  <a:cubicBezTo>
                    <a:pt x="3" y="0"/>
                    <a:pt x="5" y="4"/>
                    <a:pt x="9" y="2"/>
                  </a:cubicBezTo>
                  <a:cubicBezTo>
                    <a:pt x="9" y="5"/>
                    <a:pt x="12" y="3"/>
                    <a:pt x="14" y="4"/>
                  </a:cubicBezTo>
                  <a:cubicBezTo>
                    <a:pt x="14" y="4"/>
                    <a:pt x="13" y="6"/>
                    <a:pt x="14" y="7"/>
                  </a:cubicBezTo>
                  <a:cubicBezTo>
                    <a:pt x="15" y="7"/>
                    <a:pt x="17" y="7"/>
                    <a:pt x="16" y="9"/>
                  </a:cubicBezTo>
                  <a:cubicBezTo>
                    <a:pt x="19" y="8"/>
                    <a:pt x="18" y="11"/>
                    <a:pt x="21" y="11"/>
                  </a:cubicBezTo>
                  <a:cubicBezTo>
                    <a:pt x="23" y="11"/>
                    <a:pt x="26" y="18"/>
                    <a:pt x="29" y="18"/>
                  </a:cubicBezTo>
                  <a:cubicBezTo>
                    <a:pt x="32" y="18"/>
                    <a:pt x="30" y="21"/>
                    <a:pt x="32" y="22"/>
                  </a:cubicBezTo>
                  <a:cubicBezTo>
                    <a:pt x="32" y="23"/>
                    <a:pt x="34" y="22"/>
                    <a:pt x="35" y="23"/>
                  </a:cubicBezTo>
                  <a:cubicBezTo>
                    <a:pt x="36" y="23"/>
                    <a:pt x="37" y="25"/>
                    <a:pt x="37" y="25"/>
                  </a:cubicBezTo>
                  <a:cubicBezTo>
                    <a:pt x="38" y="26"/>
                    <a:pt x="37" y="27"/>
                    <a:pt x="37" y="28"/>
                  </a:cubicBezTo>
                  <a:cubicBezTo>
                    <a:pt x="38" y="29"/>
                    <a:pt x="39" y="29"/>
                    <a:pt x="40" y="30"/>
                  </a:cubicBezTo>
                  <a:cubicBezTo>
                    <a:pt x="41" y="31"/>
                    <a:pt x="41" y="34"/>
                    <a:pt x="43" y="34"/>
                  </a:cubicBezTo>
                  <a:cubicBezTo>
                    <a:pt x="44" y="34"/>
                    <a:pt x="45" y="36"/>
                    <a:pt x="46" y="36"/>
                  </a:cubicBezTo>
                  <a:cubicBezTo>
                    <a:pt x="47" y="37"/>
                    <a:pt x="46" y="42"/>
                    <a:pt x="48" y="42"/>
                  </a:cubicBezTo>
                  <a:cubicBezTo>
                    <a:pt x="49" y="42"/>
                    <a:pt x="49" y="45"/>
                    <a:pt x="49" y="47"/>
                  </a:cubicBezTo>
                  <a:cubicBezTo>
                    <a:pt x="49" y="49"/>
                    <a:pt x="47" y="50"/>
                    <a:pt x="50" y="50"/>
                  </a:cubicBezTo>
                  <a:cubicBezTo>
                    <a:pt x="50" y="54"/>
                    <a:pt x="47" y="52"/>
                    <a:pt x="44" y="51"/>
                  </a:cubicBezTo>
                  <a:cubicBezTo>
                    <a:pt x="43" y="51"/>
                    <a:pt x="41" y="52"/>
                    <a:pt x="40" y="51"/>
                  </a:cubicBezTo>
                  <a:cubicBezTo>
                    <a:pt x="39" y="51"/>
                    <a:pt x="40" y="49"/>
                    <a:pt x="40" y="49"/>
                  </a:cubicBezTo>
                  <a:cubicBezTo>
                    <a:pt x="39" y="49"/>
                    <a:pt x="38" y="49"/>
                    <a:pt x="37" y="49"/>
                  </a:cubicBezTo>
                  <a:cubicBezTo>
                    <a:pt x="36" y="48"/>
                    <a:pt x="34" y="44"/>
                    <a:pt x="32" y="44"/>
                  </a:cubicBezTo>
                  <a:cubicBezTo>
                    <a:pt x="32" y="43"/>
                    <a:pt x="33" y="43"/>
                    <a:pt x="33" y="42"/>
                  </a:cubicBezTo>
                  <a:cubicBezTo>
                    <a:pt x="32" y="41"/>
                    <a:pt x="32" y="41"/>
                    <a:pt x="32" y="42"/>
                  </a:cubicBezTo>
                  <a:cubicBezTo>
                    <a:pt x="30" y="42"/>
                    <a:pt x="31" y="40"/>
                    <a:pt x="30" y="40"/>
                  </a:cubicBezTo>
                  <a:cubicBezTo>
                    <a:pt x="30" y="39"/>
                    <a:pt x="28" y="40"/>
                    <a:pt x="28" y="40"/>
                  </a:cubicBezTo>
                  <a:cubicBezTo>
                    <a:pt x="26" y="38"/>
                    <a:pt x="26" y="35"/>
                    <a:pt x="23" y="35"/>
                  </a:cubicBezTo>
                  <a:cubicBezTo>
                    <a:pt x="25" y="30"/>
                    <a:pt x="21" y="30"/>
                    <a:pt x="21" y="27"/>
                  </a:cubicBezTo>
                  <a:cubicBezTo>
                    <a:pt x="20" y="27"/>
                    <a:pt x="20" y="28"/>
                    <a:pt x="20" y="29"/>
                  </a:cubicBezTo>
                  <a:cubicBezTo>
                    <a:pt x="18" y="28"/>
                    <a:pt x="19" y="25"/>
                    <a:pt x="17" y="23"/>
                  </a:cubicBezTo>
                  <a:cubicBezTo>
                    <a:pt x="17" y="22"/>
                    <a:pt x="16" y="21"/>
                    <a:pt x="15" y="21"/>
                  </a:cubicBezTo>
                  <a:cubicBezTo>
                    <a:pt x="14" y="20"/>
                    <a:pt x="14" y="19"/>
                    <a:pt x="13" y="19"/>
                  </a:cubicBezTo>
                  <a:cubicBezTo>
                    <a:pt x="13" y="17"/>
                    <a:pt x="12" y="16"/>
                    <a:pt x="12" y="15"/>
                  </a:cubicBezTo>
                  <a:cubicBezTo>
                    <a:pt x="11" y="13"/>
                    <a:pt x="9" y="13"/>
                    <a:pt x="8" y="12"/>
                  </a:cubicBezTo>
                  <a:cubicBezTo>
                    <a:pt x="8" y="12"/>
                    <a:pt x="6" y="10"/>
                    <a:pt x="6" y="10"/>
                  </a:cubicBezTo>
                  <a:cubicBezTo>
                    <a:pt x="5" y="8"/>
                    <a:pt x="9" y="6"/>
                    <a:pt x="4" y="8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36" name="Freeform 111"/>
            <p:cNvSpPr>
              <a:spLocks/>
            </p:cNvSpPr>
            <p:nvPr/>
          </p:nvSpPr>
          <p:spPr bwMode="auto">
            <a:xfrm>
              <a:off x="2753871" y="4417436"/>
              <a:ext cx="202251" cy="371188"/>
            </a:xfrm>
            <a:custGeom>
              <a:avLst/>
              <a:gdLst>
                <a:gd name="T0" fmla="*/ 64 w 36"/>
                <a:gd name="T1" fmla="*/ 0 h 66"/>
                <a:gd name="T2" fmla="*/ 76 w 36"/>
                <a:gd name="T3" fmla="*/ 2 h 66"/>
                <a:gd name="T4" fmla="*/ 71 w 36"/>
                <a:gd name="T5" fmla="*/ 54 h 66"/>
                <a:gd name="T6" fmla="*/ 64 w 36"/>
                <a:gd name="T7" fmla="*/ 87 h 66"/>
                <a:gd name="T8" fmla="*/ 57 w 36"/>
                <a:gd name="T9" fmla="*/ 102 h 66"/>
                <a:gd name="T10" fmla="*/ 52 w 36"/>
                <a:gd name="T11" fmla="*/ 118 h 66"/>
                <a:gd name="T12" fmla="*/ 52 w 36"/>
                <a:gd name="T13" fmla="*/ 123 h 66"/>
                <a:gd name="T14" fmla="*/ 47 w 36"/>
                <a:gd name="T15" fmla="*/ 125 h 66"/>
                <a:gd name="T16" fmla="*/ 45 w 36"/>
                <a:gd name="T17" fmla="*/ 142 h 66"/>
                <a:gd name="T18" fmla="*/ 43 w 36"/>
                <a:gd name="T19" fmla="*/ 144 h 66"/>
                <a:gd name="T20" fmla="*/ 40 w 36"/>
                <a:gd name="T21" fmla="*/ 154 h 66"/>
                <a:gd name="T22" fmla="*/ 12 w 36"/>
                <a:gd name="T23" fmla="*/ 156 h 66"/>
                <a:gd name="T24" fmla="*/ 9 w 36"/>
                <a:gd name="T25" fmla="*/ 142 h 66"/>
                <a:gd name="T26" fmla="*/ 7 w 36"/>
                <a:gd name="T27" fmla="*/ 137 h 66"/>
                <a:gd name="T28" fmla="*/ 0 w 36"/>
                <a:gd name="T29" fmla="*/ 135 h 66"/>
                <a:gd name="T30" fmla="*/ 0 w 36"/>
                <a:gd name="T31" fmla="*/ 123 h 66"/>
                <a:gd name="T32" fmla="*/ 2 w 36"/>
                <a:gd name="T33" fmla="*/ 121 h 66"/>
                <a:gd name="T34" fmla="*/ 0 w 36"/>
                <a:gd name="T35" fmla="*/ 118 h 66"/>
                <a:gd name="T36" fmla="*/ 7 w 36"/>
                <a:gd name="T37" fmla="*/ 106 h 66"/>
                <a:gd name="T38" fmla="*/ 7 w 36"/>
                <a:gd name="T39" fmla="*/ 102 h 66"/>
                <a:gd name="T40" fmla="*/ 12 w 36"/>
                <a:gd name="T41" fmla="*/ 97 h 66"/>
                <a:gd name="T42" fmla="*/ 17 w 36"/>
                <a:gd name="T43" fmla="*/ 85 h 66"/>
                <a:gd name="T44" fmla="*/ 12 w 36"/>
                <a:gd name="T45" fmla="*/ 76 h 66"/>
                <a:gd name="T46" fmla="*/ 12 w 36"/>
                <a:gd name="T47" fmla="*/ 59 h 66"/>
                <a:gd name="T48" fmla="*/ 17 w 36"/>
                <a:gd name="T49" fmla="*/ 54 h 66"/>
                <a:gd name="T50" fmla="*/ 26 w 36"/>
                <a:gd name="T51" fmla="*/ 47 h 66"/>
                <a:gd name="T52" fmla="*/ 40 w 36"/>
                <a:gd name="T53" fmla="*/ 38 h 66"/>
                <a:gd name="T54" fmla="*/ 47 w 36"/>
                <a:gd name="T55" fmla="*/ 40 h 66"/>
                <a:gd name="T56" fmla="*/ 50 w 36"/>
                <a:gd name="T57" fmla="*/ 24 h 66"/>
                <a:gd name="T58" fmla="*/ 59 w 36"/>
                <a:gd name="T59" fmla="*/ 19 h 66"/>
                <a:gd name="T60" fmla="*/ 64 w 36"/>
                <a:gd name="T61" fmla="*/ 0 h 6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6" h="66">
                  <a:moveTo>
                    <a:pt x="27" y="0"/>
                  </a:moveTo>
                  <a:cubicBezTo>
                    <a:pt x="28" y="1"/>
                    <a:pt x="30" y="2"/>
                    <a:pt x="32" y="1"/>
                  </a:cubicBezTo>
                  <a:cubicBezTo>
                    <a:pt x="30" y="7"/>
                    <a:pt x="36" y="18"/>
                    <a:pt x="30" y="23"/>
                  </a:cubicBezTo>
                  <a:cubicBezTo>
                    <a:pt x="30" y="28"/>
                    <a:pt x="29" y="32"/>
                    <a:pt x="27" y="37"/>
                  </a:cubicBezTo>
                  <a:cubicBezTo>
                    <a:pt x="27" y="39"/>
                    <a:pt x="26" y="42"/>
                    <a:pt x="24" y="43"/>
                  </a:cubicBezTo>
                  <a:cubicBezTo>
                    <a:pt x="25" y="46"/>
                    <a:pt x="23" y="48"/>
                    <a:pt x="22" y="50"/>
                  </a:cubicBezTo>
                  <a:cubicBezTo>
                    <a:pt x="22" y="50"/>
                    <a:pt x="23" y="52"/>
                    <a:pt x="22" y="52"/>
                  </a:cubicBezTo>
                  <a:cubicBezTo>
                    <a:pt x="22" y="52"/>
                    <a:pt x="20" y="53"/>
                    <a:pt x="20" y="53"/>
                  </a:cubicBezTo>
                  <a:cubicBezTo>
                    <a:pt x="19" y="55"/>
                    <a:pt x="20" y="58"/>
                    <a:pt x="19" y="60"/>
                  </a:cubicBezTo>
                  <a:cubicBezTo>
                    <a:pt x="19" y="61"/>
                    <a:pt x="18" y="60"/>
                    <a:pt x="18" y="61"/>
                  </a:cubicBezTo>
                  <a:cubicBezTo>
                    <a:pt x="18" y="62"/>
                    <a:pt x="16" y="63"/>
                    <a:pt x="17" y="65"/>
                  </a:cubicBezTo>
                  <a:cubicBezTo>
                    <a:pt x="14" y="66"/>
                    <a:pt x="9" y="66"/>
                    <a:pt x="5" y="66"/>
                  </a:cubicBezTo>
                  <a:cubicBezTo>
                    <a:pt x="5" y="63"/>
                    <a:pt x="3" y="64"/>
                    <a:pt x="4" y="60"/>
                  </a:cubicBezTo>
                  <a:cubicBezTo>
                    <a:pt x="3" y="60"/>
                    <a:pt x="3" y="59"/>
                    <a:pt x="3" y="58"/>
                  </a:cubicBezTo>
                  <a:cubicBezTo>
                    <a:pt x="1" y="58"/>
                    <a:pt x="0" y="58"/>
                    <a:pt x="0" y="57"/>
                  </a:cubicBezTo>
                  <a:cubicBezTo>
                    <a:pt x="0" y="55"/>
                    <a:pt x="0" y="54"/>
                    <a:pt x="0" y="52"/>
                  </a:cubicBezTo>
                  <a:cubicBezTo>
                    <a:pt x="0" y="51"/>
                    <a:pt x="1" y="51"/>
                    <a:pt x="1" y="51"/>
                  </a:cubicBezTo>
                  <a:cubicBezTo>
                    <a:pt x="2" y="50"/>
                    <a:pt x="0" y="50"/>
                    <a:pt x="0" y="50"/>
                  </a:cubicBezTo>
                  <a:cubicBezTo>
                    <a:pt x="1" y="48"/>
                    <a:pt x="2" y="46"/>
                    <a:pt x="3" y="45"/>
                  </a:cubicBezTo>
                  <a:cubicBezTo>
                    <a:pt x="3" y="45"/>
                    <a:pt x="2" y="43"/>
                    <a:pt x="3" y="43"/>
                  </a:cubicBezTo>
                  <a:cubicBezTo>
                    <a:pt x="3" y="43"/>
                    <a:pt x="5" y="42"/>
                    <a:pt x="5" y="41"/>
                  </a:cubicBezTo>
                  <a:cubicBezTo>
                    <a:pt x="5" y="39"/>
                    <a:pt x="3" y="32"/>
                    <a:pt x="7" y="36"/>
                  </a:cubicBezTo>
                  <a:cubicBezTo>
                    <a:pt x="8" y="33"/>
                    <a:pt x="5" y="34"/>
                    <a:pt x="5" y="32"/>
                  </a:cubicBezTo>
                  <a:cubicBezTo>
                    <a:pt x="5" y="30"/>
                    <a:pt x="5" y="27"/>
                    <a:pt x="5" y="25"/>
                  </a:cubicBezTo>
                  <a:cubicBezTo>
                    <a:pt x="7" y="25"/>
                    <a:pt x="7" y="24"/>
                    <a:pt x="7" y="23"/>
                  </a:cubicBezTo>
                  <a:cubicBezTo>
                    <a:pt x="10" y="23"/>
                    <a:pt x="10" y="21"/>
                    <a:pt x="11" y="20"/>
                  </a:cubicBezTo>
                  <a:cubicBezTo>
                    <a:pt x="12" y="19"/>
                    <a:pt x="17" y="20"/>
                    <a:pt x="17" y="16"/>
                  </a:cubicBezTo>
                  <a:cubicBezTo>
                    <a:pt x="19" y="15"/>
                    <a:pt x="19" y="17"/>
                    <a:pt x="20" y="17"/>
                  </a:cubicBezTo>
                  <a:cubicBezTo>
                    <a:pt x="19" y="13"/>
                    <a:pt x="21" y="12"/>
                    <a:pt x="21" y="10"/>
                  </a:cubicBezTo>
                  <a:cubicBezTo>
                    <a:pt x="25" y="12"/>
                    <a:pt x="24" y="2"/>
                    <a:pt x="25" y="8"/>
                  </a:cubicBezTo>
                  <a:cubicBezTo>
                    <a:pt x="29" y="7"/>
                    <a:pt x="25" y="2"/>
                    <a:pt x="27" y="0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37" name="Freeform 112"/>
            <p:cNvSpPr>
              <a:spLocks/>
            </p:cNvSpPr>
            <p:nvPr/>
          </p:nvSpPr>
          <p:spPr bwMode="auto">
            <a:xfrm>
              <a:off x="4638363" y="4400779"/>
              <a:ext cx="1089770" cy="799482"/>
            </a:xfrm>
            <a:custGeom>
              <a:avLst/>
              <a:gdLst>
                <a:gd name="T0" fmla="*/ 267 w 194"/>
                <a:gd name="T1" fmla="*/ 26 h 142"/>
                <a:gd name="T2" fmla="*/ 255 w 194"/>
                <a:gd name="T3" fmla="*/ 33 h 142"/>
                <a:gd name="T4" fmla="*/ 269 w 194"/>
                <a:gd name="T5" fmla="*/ 50 h 142"/>
                <a:gd name="T6" fmla="*/ 307 w 194"/>
                <a:gd name="T7" fmla="*/ 71 h 142"/>
                <a:gd name="T8" fmla="*/ 319 w 194"/>
                <a:gd name="T9" fmla="*/ 54 h 142"/>
                <a:gd name="T10" fmla="*/ 321 w 194"/>
                <a:gd name="T11" fmla="*/ 45 h 142"/>
                <a:gd name="T12" fmla="*/ 323 w 194"/>
                <a:gd name="T13" fmla="*/ 19 h 142"/>
                <a:gd name="T14" fmla="*/ 333 w 194"/>
                <a:gd name="T15" fmla="*/ 5 h 142"/>
                <a:gd name="T16" fmla="*/ 340 w 194"/>
                <a:gd name="T17" fmla="*/ 17 h 142"/>
                <a:gd name="T18" fmla="*/ 354 w 194"/>
                <a:gd name="T19" fmla="*/ 45 h 142"/>
                <a:gd name="T20" fmla="*/ 368 w 194"/>
                <a:gd name="T21" fmla="*/ 64 h 142"/>
                <a:gd name="T22" fmla="*/ 382 w 194"/>
                <a:gd name="T23" fmla="*/ 83 h 142"/>
                <a:gd name="T24" fmla="*/ 392 w 194"/>
                <a:gd name="T25" fmla="*/ 104 h 142"/>
                <a:gd name="T26" fmla="*/ 399 w 194"/>
                <a:gd name="T27" fmla="*/ 111 h 142"/>
                <a:gd name="T28" fmla="*/ 416 w 194"/>
                <a:gd name="T29" fmla="*/ 123 h 142"/>
                <a:gd name="T30" fmla="*/ 430 w 194"/>
                <a:gd name="T31" fmla="*/ 149 h 142"/>
                <a:gd name="T32" fmla="*/ 434 w 194"/>
                <a:gd name="T33" fmla="*/ 156 h 142"/>
                <a:gd name="T34" fmla="*/ 451 w 194"/>
                <a:gd name="T35" fmla="*/ 166 h 142"/>
                <a:gd name="T36" fmla="*/ 458 w 194"/>
                <a:gd name="T37" fmla="*/ 213 h 142"/>
                <a:gd name="T38" fmla="*/ 449 w 194"/>
                <a:gd name="T39" fmla="*/ 237 h 142"/>
                <a:gd name="T40" fmla="*/ 449 w 194"/>
                <a:gd name="T41" fmla="*/ 244 h 142"/>
                <a:gd name="T42" fmla="*/ 444 w 194"/>
                <a:gd name="T43" fmla="*/ 260 h 142"/>
                <a:gd name="T44" fmla="*/ 427 w 194"/>
                <a:gd name="T45" fmla="*/ 274 h 142"/>
                <a:gd name="T46" fmla="*/ 413 w 194"/>
                <a:gd name="T47" fmla="*/ 317 h 142"/>
                <a:gd name="T48" fmla="*/ 387 w 194"/>
                <a:gd name="T49" fmla="*/ 329 h 142"/>
                <a:gd name="T50" fmla="*/ 378 w 194"/>
                <a:gd name="T51" fmla="*/ 336 h 142"/>
                <a:gd name="T52" fmla="*/ 354 w 194"/>
                <a:gd name="T53" fmla="*/ 331 h 142"/>
                <a:gd name="T54" fmla="*/ 305 w 194"/>
                <a:gd name="T55" fmla="*/ 322 h 142"/>
                <a:gd name="T56" fmla="*/ 302 w 194"/>
                <a:gd name="T57" fmla="*/ 305 h 142"/>
                <a:gd name="T58" fmla="*/ 300 w 194"/>
                <a:gd name="T59" fmla="*/ 298 h 142"/>
                <a:gd name="T60" fmla="*/ 276 w 194"/>
                <a:gd name="T61" fmla="*/ 282 h 142"/>
                <a:gd name="T62" fmla="*/ 267 w 194"/>
                <a:gd name="T63" fmla="*/ 267 h 142"/>
                <a:gd name="T64" fmla="*/ 243 w 194"/>
                <a:gd name="T65" fmla="*/ 258 h 142"/>
                <a:gd name="T66" fmla="*/ 231 w 194"/>
                <a:gd name="T67" fmla="*/ 253 h 142"/>
                <a:gd name="T68" fmla="*/ 179 w 194"/>
                <a:gd name="T69" fmla="*/ 241 h 142"/>
                <a:gd name="T70" fmla="*/ 151 w 194"/>
                <a:gd name="T71" fmla="*/ 251 h 142"/>
                <a:gd name="T72" fmla="*/ 142 w 194"/>
                <a:gd name="T73" fmla="*/ 256 h 142"/>
                <a:gd name="T74" fmla="*/ 132 w 194"/>
                <a:gd name="T75" fmla="*/ 265 h 142"/>
                <a:gd name="T76" fmla="*/ 127 w 194"/>
                <a:gd name="T77" fmla="*/ 265 h 142"/>
                <a:gd name="T78" fmla="*/ 76 w 194"/>
                <a:gd name="T79" fmla="*/ 272 h 142"/>
                <a:gd name="T80" fmla="*/ 68 w 194"/>
                <a:gd name="T81" fmla="*/ 277 h 142"/>
                <a:gd name="T82" fmla="*/ 21 w 194"/>
                <a:gd name="T83" fmla="*/ 286 h 142"/>
                <a:gd name="T84" fmla="*/ 26 w 194"/>
                <a:gd name="T85" fmla="*/ 256 h 142"/>
                <a:gd name="T86" fmla="*/ 21 w 194"/>
                <a:gd name="T87" fmla="*/ 239 h 142"/>
                <a:gd name="T88" fmla="*/ 21 w 194"/>
                <a:gd name="T89" fmla="*/ 227 h 142"/>
                <a:gd name="T90" fmla="*/ 12 w 194"/>
                <a:gd name="T91" fmla="*/ 211 h 142"/>
                <a:gd name="T92" fmla="*/ 9 w 194"/>
                <a:gd name="T93" fmla="*/ 196 h 142"/>
                <a:gd name="T94" fmla="*/ 5 w 194"/>
                <a:gd name="T95" fmla="*/ 180 h 142"/>
                <a:gd name="T96" fmla="*/ 7 w 194"/>
                <a:gd name="T97" fmla="*/ 166 h 142"/>
                <a:gd name="T98" fmla="*/ 7 w 194"/>
                <a:gd name="T99" fmla="*/ 130 h 142"/>
                <a:gd name="T100" fmla="*/ 38 w 194"/>
                <a:gd name="T101" fmla="*/ 111 h 142"/>
                <a:gd name="T102" fmla="*/ 73 w 194"/>
                <a:gd name="T103" fmla="*/ 102 h 142"/>
                <a:gd name="T104" fmla="*/ 94 w 194"/>
                <a:gd name="T105" fmla="*/ 95 h 142"/>
                <a:gd name="T106" fmla="*/ 102 w 194"/>
                <a:gd name="T107" fmla="*/ 64 h 142"/>
                <a:gd name="T108" fmla="*/ 127 w 194"/>
                <a:gd name="T109" fmla="*/ 64 h 142"/>
                <a:gd name="T110" fmla="*/ 132 w 194"/>
                <a:gd name="T111" fmla="*/ 45 h 142"/>
                <a:gd name="T112" fmla="*/ 153 w 194"/>
                <a:gd name="T113" fmla="*/ 31 h 142"/>
                <a:gd name="T114" fmla="*/ 170 w 194"/>
                <a:gd name="T115" fmla="*/ 38 h 142"/>
                <a:gd name="T116" fmla="*/ 177 w 194"/>
                <a:gd name="T117" fmla="*/ 40 h 142"/>
                <a:gd name="T118" fmla="*/ 182 w 194"/>
                <a:gd name="T119" fmla="*/ 35 h 142"/>
                <a:gd name="T120" fmla="*/ 201 w 194"/>
                <a:gd name="T121" fmla="*/ 19 h 142"/>
                <a:gd name="T122" fmla="*/ 215 w 194"/>
                <a:gd name="T123" fmla="*/ 14 h 14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94" h="142">
                  <a:moveTo>
                    <a:pt x="113" y="6"/>
                  </a:moveTo>
                  <a:cubicBezTo>
                    <a:pt x="113" y="8"/>
                    <a:pt x="113" y="10"/>
                    <a:pt x="113" y="11"/>
                  </a:cubicBezTo>
                  <a:cubicBezTo>
                    <a:pt x="111" y="11"/>
                    <a:pt x="110" y="11"/>
                    <a:pt x="109" y="11"/>
                  </a:cubicBezTo>
                  <a:cubicBezTo>
                    <a:pt x="110" y="13"/>
                    <a:pt x="110" y="14"/>
                    <a:pt x="108" y="14"/>
                  </a:cubicBezTo>
                  <a:cubicBezTo>
                    <a:pt x="110" y="16"/>
                    <a:pt x="108" y="15"/>
                    <a:pt x="108" y="19"/>
                  </a:cubicBezTo>
                  <a:cubicBezTo>
                    <a:pt x="109" y="20"/>
                    <a:pt x="111" y="21"/>
                    <a:pt x="114" y="21"/>
                  </a:cubicBezTo>
                  <a:cubicBezTo>
                    <a:pt x="114" y="26"/>
                    <a:pt x="122" y="24"/>
                    <a:pt x="122" y="29"/>
                  </a:cubicBezTo>
                  <a:cubicBezTo>
                    <a:pt x="125" y="29"/>
                    <a:pt x="129" y="29"/>
                    <a:pt x="130" y="30"/>
                  </a:cubicBezTo>
                  <a:cubicBezTo>
                    <a:pt x="132" y="30"/>
                    <a:pt x="130" y="25"/>
                    <a:pt x="135" y="27"/>
                  </a:cubicBezTo>
                  <a:cubicBezTo>
                    <a:pt x="134" y="26"/>
                    <a:pt x="133" y="23"/>
                    <a:pt x="135" y="23"/>
                  </a:cubicBezTo>
                  <a:cubicBezTo>
                    <a:pt x="136" y="23"/>
                    <a:pt x="135" y="21"/>
                    <a:pt x="135" y="20"/>
                  </a:cubicBezTo>
                  <a:cubicBezTo>
                    <a:pt x="135" y="20"/>
                    <a:pt x="136" y="19"/>
                    <a:pt x="136" y="19"/>
                  </a:cubicBezTo>
                  <a:cubicBezTo>
                    <a:pt x="136" y="17"/>
                    <a:pt x="138" y="16"/>
                    <a:pt x="137" y="14"/>
                  </a:cubicBezTo>
                  <a:cubicBezTo>
                    <a:pt x="137" y="13"/>
                    <a:pt x="136" y="11"/>
                    <a:pt x="137" y="8"/>
                  </a:cubicBezTo>
                  <a:cubicBezTo>
                    <a:pt x="137" y="8"/>
                    <a:pt x="139" y="8"/>
                    <a:pt x="140" y="8"/>
                  </a:cubicBezTo>
                  <a:cubicBezTo>
                    <a:pt x="141" y="7"/>
                    <a:pt x="140" y="3"/>
                    <a:pt x="141" y="2"/>
                  </a:cubicBezTo>
                  <a:cubicBezTo>
                    <a:pt x="143" y="2"/>
                    <a:pt x="142" y="6"/>
                    <a:pt x="143" y="7"/>
                  </a:cubicBezTo>
                  <a:cubicBezTo>
                    <a:pt x="143" y="7"/>
                    <a:pt x="144" y="7"/>
                    <a:pt x="144" y="7"/>
                  </a:cubicBezTo>
                  <a:cubicBezTo>
                    <a:pt x="145" y="9"/>
                    <a:pt x="146" y="11"/>
                    <a:pt x="147" y="13"/>
                  </a:cubicBezTo>
                  <a:cubicBezTo>
                    <a:pt x="148" y="15"/>
                    <a:pt x="150" y="16"/>
                    <a:pt x="150" y="19"/>
                  </a:cubicBezTo>
                  <a:cubicBezTo>
                    <a:pt x="153" y="15"/>
                    <a:pt x="151" y="20"/>
                    <a:pt x="155" y="20"/>
                  </a:cubicBezTo>
                  <a:cubicBezTo>
                    <a:pt x="155" y="22"/>
                    <a:pt x="154" y="25"/>
                    <a:pt x="156" y="27"/>
                  </a:cubicBezTo>
                  <a:cubicBezTo>
                    <a:pt x="158" y="29"/>
                    <a:pt x="156" y="31"/>
                    <a:pt x="157" y="35"/>
                  </a:cubicBezTo>
                  <a:cubicBezTo>
                    <a:pt x="160" y="31"/>
                    <a:pt x="158" y="35"/>
                    <a:pt x="162" y="35"/>
                  </a:cubicBezTo>
                  <a:cubicBezTo>
                    <a:pt x="162" y="37"/>
                    <a:pt x="161" y="37"/>
                    <a:pt x="161" y="39"/>
                  </a:cubicBezTo>
                  <a:cubicBezTo>
                    <a:pt x="163" y="40"/>
                    <a:pt x="166" y="40"/>
                    <a:pt x="166" y="44"/>
                  </a:cubicBezTo>
                  <a:cubicBezTo>
                    <a:pt x="166" y="45"/>
                    <a:pt x="168" y="44"/>
                    <a:pt x="169" y="44"/>
                  </a:cubicBezTo>
                  <a:cubicBezTo>
                    <a:pt x="169" y="45"/>
                    <a:pt x="169" y="46"/>
                    <a:pt x="169" y="47"/>
                  </a:cubicBezTo>
                  <a:cubicBezTo>
                    <a:pt x="169" y="47"/>
                    <a:pt x="171" y="46"/>
                    <a:pt x="171" y="47"/>
                  </a:cubicBezTo>
                  <a:cubicBezTo>
                    <a:pt x="173" y="49"/>
                    <a:pt x="173" y="52"/>
                    <a:pt x="176" y="52"/>
                  </a:cubicBezTo>
                  <a:cubicBezTo>
                    <a:pt x="176" y="54"/>
                    <a:pt x="178" y="58"/>
                    <a:pt x="180" y="60"/>
                  </a:cubicBezTo>
                  <a:cubicBezTo>
                    <a:pt x="180" y="61"/>
                    <a:pt x="181" y="62"/>
                    <a:pt x="182" y="63"/>
                  </a:cubicBezTo>
                  <a:cubicBezTo>
                    <a:pt x="182" y="64"/>
                    <a:pt x="184" y="63"/>
                    <a:pt x="184" y="63"/>
                  </a:cubicBezTo>
                  <a:cubicBezTo>
                    <a:pt x="185" y="64"/>
                    <a:pt x="184" y="65"/>
                    <a:pt x="184" y="66"/>
                  </a:cubicBezTo>
                  <a:cubicBezTo>
                    <a:pt x="185" y="66"/>
                    <a:pt x="187" y="66"/>
                    <a:pt x="187" y="66"/>
                  </a:cubicBezTo>
                  <a:cubicBezTo>
                    <a:pt x="189" y="68"/>
                    <a:pt x="187" y="71"/>
                    <a:pt x="191" y="70"/>
                  </a:cubicBezTo>
                  <a:cubicBezTo>
                    <a:pt x="189" y="74"/>
                    <a:pt x="192" y="78"/>
                    <a:pt x="193" y="83"/>
                  </a:cubicBezTo>
                  <a:cubicBezTo>
                    <a:pt x="193" y="86"/>
                    <a:pt x="191" y="89"/>
                    <a:pt x="194" y="90"/>
                  </a:cubicBezTo>
                  <a:cubicBezTo>
                    <a:pt x="191" y="92"/>
                    <a:pt x="192" y="94"/>
                    <a:pt x="191" y="99"/>
                  </a:cubicBezTo>
                  <a:cubicBezTo>
                    <a:pt x="191" y="98"/>
                    <a:pt x="189" y="99"/>
                    <a:pt x="190" y="100"/>
                  </a:cubicBezTo>
                  <a:cubicBezTo>
                    <a:pt x="190" y="100"/>
                    <a:pt x="191" y="100"/>
                    <a:pt x="191" y="100"/>
                  </a:cubicBezTo>
                  <a:cubicBezTo>
                    <a:pt x="191" y="100"/>
                    <a:pt x="191" y="103"/>
                    <a:pt x="190" y="103"/>
                  </a:cubicBezTo>
                  <a:cubicBezTo>
                    <a:pt x="190" y="104"/>
                    <a:pt x="188" y="104"/>
                    <a:pt x="188" y="105"/>
                  </a:cubicBezTo>
                  <a:cubicBezTo>
                    <a:pt x="187" y="106"/>
                    <a:pt x="190" y="108"/>
                    <a:pt x="188" y="110"/>
                  </a:cubicBezTo>
                  <a:cubicBezTo>
                    <a:pt x="186" y="110"/>
                    <a:pt x="186" y="114"/>
                    <a:pt x="183" y="113"/>
                  </a:cubicBezTo>
                  <a:cubicBezTo>
                    <a:pt x="184" y="115"/>
                    <a:pt x="183" y="116"/>
                    <a:pt x="181" y="116"/>
                  </a:cubicBezTo>
                  <a:cubicBezTo>
                    <a:pt x="182" y="121"/>
                    <a:pt x="179" y="122"/>
                    <a:pt x="180" y="127"/>
                  </a:cubicBezTo>
                  <a:cubicBezTo>
                    <a:pt x="175" y="126"/>
                    <a:pt x="176" y="131"/>
                    <a:pt x="175" y="134"/>
                  </a:cubicBezTo>
                  <a:cubicBezTo>
                    <a:pt x="173" y="134"/>
                    <a:pt x="171" y="134"/>
                    <a:pt x="171" y="135"/>
                  </a:cubicBezTo>
                  <a:cubicBezTo>
                    <a:pt x="171" y="137"/>
                    <a:pt x="167" y="137"/>
                    <a:pt x="164" y="139"/>
                  </a:cubicBezTo>
                  <a:cubicBezTo>
                    <a:pt x="164" y="139"/>
                    <a:pt x="163" y="141"/>
                    <a:pt x="162" y="141"/>
                  </a:cubicBezTo>
                  <a:cubicBezTo>
                    <a:pt x="161" y="142"/>
                    <a:pt x="160" y="141"/>
                    <a:pt x="160" y="142"/>
                  </a:cubicBezTo>
                  <a:cubicBezTo>
                    <a:pt x="157" y="141"/>
                    <a:pt x="156" y="138"/>
                    <a:pt x="153" y="137"/>
                  </a:cubicBezTo>
                  <a:cubicBezTo>
                    <a:pt x="150" y="136"/>
                    <a:pt x="151" y="139"/>
                    <a:pt x="150" y="140"/>
                  </a:cubicBezTo>
                  <a:cubicBezTo>
                    <a:pt x="148" y="141"/>
                    <a:pt x="144" y="140"/>
                    <a:pt x="142" y="142"/>
                  </a:cubicBezTo>
                  <a:cubicBezTo>
                    <a:pt x="138" y="140"/>
                    <a:pt x="135" y="137"/>
                    <a:pt x="129" y="136"/>
                  </a:cubicBezTo>
                  <a:cubicBezTo>
                    <a:pt x="130" y="135"/>
                    <a:pt x="130" y="133"/>
                    <a:pt x="129" y="130"/>
                  </a:cubicBezTo>
                  <a:cubicBezTo>
                    <a:pt x="129" y="130"/>
                    <a:pt x="128" y="130"/>
                    <a:pt x="128" y="129"/>
                  </a:cubicBezTo>
                  <a:cubicBezTo>
                    <a:pt x="128" y="129"/>
                    <a:pt x="128" y="128"/>
                    <a:pt x="128" y="128"/>
                  </a:cubicBezTo>
                  <a:cubicBezTo>
                    <a:pt x="127" y="127"/>
                    <a:pt x="125" y="126"/>
                    <a:pt x="127" y="126"/>
                  </a:cubicBezTo>
                  <a:cubicBezTo>
                    <a:pt x="126" y="125"/>
                    <a:pt x="121" y="122"/>
                    <a:pt x="121" y="125"/>
                  </a:cubicBezTo>
                  <a:cubicBezTo>
                    <a:pt x="119" y="123"/>
                    <a:pt x="119" y="120"/>
                    <a:pt x="117" y="119"/>
                  </a:cubicBezTo>
                  <a:cubicBezTo>
                    <a:pt x="117" y="116"/>
                    <a:pt x="118" y="116"/>
                    <a:pt x="118" y="114"/>
                  </a:cubicBezTo>
                  <a:cubicBezTo>
                    <a:pt x="117" y="113"/>
                    <a:pt x="116" y="114"/>
                    <a:pt x="113" y="113"/>
                  </a:cubicBezTo>
                  <a:cubicBezTo>
                    <a:pt x="110" y="114"/>
                    <a:pt x="110" y="118"/>
                    <a:pt x="105" y="117"/>
                  </a:cubicBezTo>
                  <a:cubicBezTo>
                    <a:pt x="107" y="113"/>
                    <a:pt x="102" y="114"/>
                    <a:pt x="103" y="109"/>
                  </a:cubicBezTo>
                  <a:cubicBezTo>
                    <a:pt x="100" y="109"/>
                    <a:pt x="100" y="107"/>
                    <a:pt x="96" y="108"/>
                  </a:cubicBezTo>
                  <a:cubicBezTo>
                    <a:pt x="96" y="107"/>
                    <a:pt x="97" y="107"/>
                    <a:pt x="98" y="107"/>
                  </a:cubicBezTo>
                  <a:cubicBezTo>
                    <a:pt x="95" y="103"/>
                    <a:pt x="93" y="106"/>
                    <a:pt x="87" y="106"/>
                  </a:cubicBezTo>
                  <a:cubicBezTo>
                    <a:pt x="83" y="105"/>
                    <a:pt x="79" y="104"/>
                    <a:pt x="76" y="102"/>
                  </a:cubicBezTo>
                  <a:cubicBezTo>
                    <a:pt x="73" y="103"/>
                    <a:pt x="70" y="103"/>
                    <a:pt x="69" y="106"/>
                  </a:cubicBezTo>
                  <a:cubicBezTo>
                    <a:pt x="67" y="106"/>
                    <a:pt x="66" y="106"/>
                    <a:pt x="64" y="106"/>
                  </a:cubicBezTo>
                  <a:cubicBezTo>
                    <a:pt x="63" y="106"/>
                    <a:pt x="63" y="107"/>
                    <a:pt x="63" y="107"/>
                  </a:cubicBezTo>
                  <a:cubicBezTo>
                    <a:pt x="61" y="107"/>
                    <a:pt x="62" y="105"/>
                    <a:pt x="60" y="108"/>
                  </a:cubicBezTo>
                  <a:cubicBezTo>
                    <a:pt x="59" y="109"/>
                    <a:pt x="58" y="109"/>
                    <a:pt x="58" y="110"/>
                  </a:cubicBezTo>
                  <a:cubicBezTo>
                    <a:pt x="57" y="109"/>
                    <a:pt x="56" y="107"/>
                    <a:pt x="56" y="112"/>
                  </a:cubicBezTo>
                  <a:cubicBezTo>
                    <a:pt x="55" y="111"/>
                    <a:pt x="55" y="110"/>
                    <a:pt x="54" y="110"/>
                  </a:cubicBezTo>
                  <a:cubicBezTo>
                    <a:pt x="52" y="110"/>
                    <a:pt x="53" y="112"/>
                    <a:pt x="54" y="112"/>
                  </a:cubicBezTo>
                  <a:cubicBezTo>
                    <a:pt x="52" y="114"/>
                    <a:pt x="49" y="113"/>
                    <a:pt x="48" y="116"/>
                  </a:cubicBezTo>
                  <a:cubicBezTo>
                    <a:pt x="45" y="114"/>
                    <a:pt x="37" y="116"/>
                    <a:pt x="32" y="115"/>
                  </a:cubicBezTo>
                  <a:cubicBezTo>
                    <a:pt x="31" y="115"/>
                    <a:pt x="32" y="117"/>
                    <a:pt x="31" y="117"/>
                  </a:cubicBezTo>
                  <a:cubicBezTo>
                    <a:pt x="31" y="118"/>
                    <a:pt x="30" y="117"/>
                    <a:pt x="29" y="117"/>
                  </a:cubicBezTo>
                  <a:cubicBezTo>
                    <a:pt x="28" y="118"/>
                    <a:pt x="27" y="118"/>
                    <a:pt x="25" y="119"/>
                  </a:cubicBezTo>
                  <a:cubicBezTo>
                    <a:pt x="22" y="119"/>
                    <a:pt x="16" y="122"/>
                    <a:pt x="9" y="121"/>
                  </a:cubicBezTo>
                  <a:cubicBezTo>
                    <a:pt x="10" y="118"/>
                    <a:pt x="9" y="114"/>
                    <a:pt x="12" y="114"/>
                  </a:cubicBezTo>
                  <a:cubicBezTo>
                    <a:pt x="12" y="112"/>
                    <a:pt x="14" y="108"/>
                    <a:pt x="11" y="108"/>
                  </a:cubicBezTo>
                  <a:cubicBezTo>
                    <a:pt x="8" y="108"/>
                    <a:pt x="12" y="107"/>
                    <a:pt x="11" y="103"/>
                  </a:cubicBezTo>
                  <a:cubicBezTo>
                    <a:pt x="10" y="100"/>
                    <a:pt x="10" y="106"/>
                    <a:pt x="9" y="101"/>
                  </a:cubicBezTo>
                  <a:cubicBezTo>
                    <a:pt x="9" y="101"/>
                    <a:pt x="9" y="99"/>
                    <a:pt x="9" y="99"/>
                  </a:cubicBezTo>
                  <a:cubicBezTo>
                    <a:pt x="7" y="97"/>
                    <a:pt x="9" y="98"/>
                    <a:pt x="9" y="96"/>
                  </a:cubicBezTo>
                  <a:cubicBezTo>
                    <a:pt x="9" y="94"/>
                    <a:pt x="6" y="92"/>
                    <a:pt x="8" y="90"/>
                  </a:cubicBezTo>
                  <a:cubicBezTo>
                    <a:pt x="8" y="89"/>
                    <a:pt x="6" y="90"/>
                    <a:pt x="5" y="89"/>
                  </a:cubicBezTo>
                  <a:cubicBezTo>
                    <a:pt x="5" y="89"/>
                    <a:pt x="6" y="87"/>
                    <a:pt x="5" y="87"/>
                  </a:cubicBezTo>
                  <a:cubicBezTo>
                    <a:pt x="5" y="87"/>
                    <a:pt x="4" y="83"/>
                    <a:pt x="4" y="83"/>
                  </a:cubicBezTo>
                  <a:cubicBezTo>
                    <a:pt x="3" y="82"/>
                    <a:pt x="5" y="83"/>
                    <a:pt x="4" y="81"/>
                  </a:cubicBezTo>
                  <a:cubicBezTo>
                    <a:pt x="4" y="79"/>
                    <a:pt x="1" y="79"/>
                    <a:pt x="2" y="76"/>
                  </a:cubicBezTo>
                  <a:cubicBezTo>
                    <a:pt x="5" y="77"/>
                    <a:pt x="3" y="72"/>
                    <a:pt x="5" y="72"/>
                  </a:cubicBezTo>
                  <a:cubicBezTo>
                    <a:pt x="6" y="70"/>
                    <a:pt x="3" y="71"/>
                    <a:pt x="3" y="70"/>
                  </a:cubicBezTo>
                  <a:cubicBezTo>
                    <a:pt x="2" y="69"/>
                    <a:pt x="4" y="66"/>
                    <a:pt x="1" y="67"/>
                  </a:cubicBezTo>
                  <a:cubicBezTo>
                    <a:pt x="0" y="61"/>
                    <a:pt x="3" y="59"/>
                    <a:pt x="3" y="55"/>
                  </a:cubicBezTo>
                  <a:cubicBezTo>
                    <a:pt x="4" y="57"/>
                    <a:pt x="9" y="56"/>
                    <a:pt x="9" y="53"/>
                  </a:cubicBezTo>
                  <a:cubicBezTo>
                    <a:pt x="9" y="50"/>
                    <a:pt x="17" y="52"/>
                    <a:pt x="16" y="47"/>
                  </a:cubicBezTo>
                  <a:cubicBezTo>
                    <a:pt x="23" y="48"/>
                    <a:pt x="26" y="45"/>
                    <a:pt x="31" y="44"/>
                  </a:cubicBezTo>
                  <a:cubicBezTo>
                    <a:pt x="33" y="45"/>
                    <a:pt x="32" y="43"/>
                    <a:pt x="31" y="43"/>
                  </a:cubicBezTo>
                  <a:cubicBezTo>
                    <a:pt x="33" y="41"/>
                    <a:pt x="37" y="43"/>
                    <a:pt x="37" y="39"/>
                  </a:cubicBezTo>
                  <a:cubicBezTo>
                    <a:pt x="38" y="39"/>
                    <a:pt x="38" y="40"/>
                    <a:pt x="40" y="40"/>
                  </a:cubicBezTo>
                  <a:cubicBezTo>
                    <a:pt x="42" y="40"/>
                    <a:pt x="39" y="34"/>
                    <a:pt x="43" y="36"/>
                  </a:cubicBezTo>
                  <a:cubicBezTo>
                    <a:pt x="42" y="31"/>
                    <a:pt x="43" y="32"/>
                    <a:pt x="43" y="27"/>
                  </a:cubicBezTo>
                  <a:cubicBezTo>
                    <a:pt x="46" y="27"/>
                    <a:pt x="48" y="28"/>
                    <a:pt x="50" y="29"/>
                  </a:cubicBezTo>
                  <a:cubicBezTo>
                    <a:pt x="51" y="28"/>
                    <a:pt x="51" y="26"/>
                    <a:pt x="54" y="27"/>
                  </a:cubicBezTo>
                  <a:cubicBezTo>
                    <a:pt x="52" y="24"/>
                    <a:pt x="57" y="22"/>
                    <a:pt x="54" y="22"/>
                  </a:cubicBezTo>
                  <a:cubicBezTo>
                    <a:pt x="54" y="21"/>
                    <a:pt x="56" y="21"/>
                    <a:pt x="56" y="19"/>
                  </a:cubicBezTo>
                  <a:cubicBezTo>
                    <a:pt x="60" y="19"/>
                    <a:pt x="57" y="14"/>
                    <a:pt x="62" y="16"/>
                  </a:cubicBezTo>
                  <a:cubicBezTo>
                    <a:pt x="63" y="15"/>
                    <a:pt x="64" y="14"/>
                    <a:pt x="65" y="13"/>
                  </a:cubicBezTo>
                  <a:cubicBezTo>
                    <a:pt x="67" y="14"/>
                    <a:pt x="69" y="14"/>
                    <a:pt x="71" y="14"/>
                  </a:cubicBezTo>
                  <a:cubicBezTo>
                    <a:pt x="69" y="16"/>
                    <a:pt x="72" y="15"/>
                    <a:pt x="72" y="16"/>
                  </a:cubicBezTo>
                  <a:cubicBezTo>
                    <a:pt x="73" y="16"/>
                    <a:pt x="72" y="17"/>
                    <a:pt x="72" y="17"/>
                  </a:cubicBezTo>
                  <a:cubicBezTo>
                    <a:pt x="73" y="18"/>
                    <a:pt x="75" y="17"/>
                    <a:pt x="75" y="17"/>
                  </a:cubicBezTo>
                  <a:cubicBezTo>
                    <a:pt x="75" y="18"/>
                    <a:pt x="76" y="21"/>
                    <a:pt x="80" y="20"/>
                  </a:cubicBezTo>
                  <a:cubicBezTo>
                    <a:pt x="81" y="20"/>
                    <a:pt x="80" y="14"/>
                    <a:pt x="77" y="15"/>
                  </a:cubicBezTo>
                  <a:cubicBezTo>
                    <a:pt x="78" y="14"/>
                    <a:pt x="79" y="13"/>
                    <a:pt x="81" y="13"/>
                  </a:cubicBezTo>
                  <a:cubicBezTo>
                    <a:pt x="81" y="10"/>
                    <a:pt x="82" y="8"/>
                    <a:pt x="85" y="8"/>
                  </a:cubicBezTo>
                  <a:cubicBezTo>
                    <a:pt x="85" y="5"/>
                    <a:pt x="86" y="4"/>
                    <a:pt x="89" y="4"/>
                  </a:cubicBezTo>
                  <a:cubicBezTo>
                    <a:pt x="87" y="8"/>
                    <a:pt x="88" y="6"/>
                    <a:pt x="91" y="6"/>
                  </a:cubicBezTo>
                  <a:cubicBezTo>
                    <a:pt x="96" y="0"/>
                    <a:pt x="106" y="6"/>
                    <a:pt x="113" y="6"/>
                  </a:cubicBezTo>
                  <a:close/>
                </a:path>
              </a:pathLst>
            </a:custGeom>
            <a:grpFill/>
            <a:ln w="12700">
              <a:noFill/>
              <a:round/>
              <a:headEnd/>
              <a:tailEnd/>
            </a:ln>
            <a:effectLst/>
            <a:extLst/>
          </p:spPr>
          <p:txBody>
            <a:bodyPr rtlCol="0" anchor="ctr"/>
            <a:lstStyle/>
            <a:p>
              <a:pPr algn="ctr"/>
              <a:endParaRPr lang="zh-CN" altLang="en-US" sz="1400" kern="0">
                <a:solidFill>
                  <a:srgbClr val="1F223E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138" name="矩形 137"/>
          <p:cNvSpPr/>
          <p:nvPr/>
        </p:nvSpPr>
        <p:spPr>
          <a:xfrm>
            <a:off x="0" y="4021445"/>
            <a:ext cx="2506181" cy="1232961"/>
          </a:xfrm>
          <a:prstGeom prst="rect">
            <a:avLst/>
          </a:prstGeom>
          <a:solidFill>
            <a:srgbClr val="CB3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Helvetica" panose="020B0604020202030204" pitchFamily="34" charset="0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578518" y="4018334"/>
            <a:ext cx="1731063" cy="12360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Helvetica" panose="020B0604020202030204" pitchFamily="34" charset="0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4368068" y="4018334"/>
            <a:ext cx="1731063" cy="12360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Helvetica" panose="020B0604020202030204" pitchFamily="34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0" y="3956121"/>
            <a:ext cx="6099131" cy="61517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Helvetica" panose="020B0604020202030204" pitchFamily="34" charset="0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0" y="2690193"/>
            <a:ext cx="6083711" cy="1230423"/>
            <a:chOff x="0" y="2690193"/>
            <a:chExt cx="6083711" cy="1230423"/>
          </a:xfrm>
        </p:grpSpPr>
        <p:sp>
          <p:nvSpPr>
            <p:cNvPr id="155" name="矩形 154"/>
            <p:cNvSpPr/>
            <p:nvPr/>
          </p:nvSpPr>
          <p:spPr>
            <a:xfrm>
              <a:off x="0" y="2690193"/>
              <a:ext cx="6083711" cy="1230423"/>
            </a:xfrm>
            <a:prstGeom prst="rect">
              <a:avLst/>
            </a:prstGeom>
            <a:solidFill>
              <a:srgbClr val="3B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elvetica" panose="020B0604020202030204" pitchFamily="34" charset="0"/>
              </a:endParaRPr>
            </a:p>
          </p:txBody>
        </p:sp>
        <p:sp>
          <p:nvSpPr>
            <p:cNvPr id="156" name="文本框 155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  <p:cNvSpPr txBox="1"/>
            <p:nvPr/>
          </p:nvSpPr>
          <p:spPr>
            <a:xfrm>
              <a:off x="2784752" y="3131107"/>
              <a:ext cx="2488182" cy="58477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Helvetica" panose="020B0604020202030204" pitchFamily="34" charset="0"/>
                  <a:ea typeface="方正姚体" panose="02010601030101010101" pitchFamily="2" charset="-122"/>
                  <a:cs typeface="Kartika" panose="02020503030404060203" pitchFamily="18" charset="0"/>
                </a:rPr>
                <a:t>CONCENTS</a:t>
              </a:r>
              <a:endParaRPr lang="zh-CN" altLang="en-US" sz="1200" b="1" dirty="0">
                <a:solidFill>
                  <a:schemeClr val="bg1"/>
                </a:solidFill>
                <a:latin typeface="Helvetica" panose="020B0604020202030204" pitchFamily="34" charset="0"/>
                <a:ea typeface="方正姚体" panose="02010601030101010101" pitchFamily="2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546199" y="1524324"/>
            <a:ext cx="3446111" cy="808945"/>
            <a:chOff x="7546199" y="1524324"/>
            <a:chExt cx="3446111" cy="808945"/>
          </a:xfrm>
        </p:grpSpPr>
        <p:grpSp>
          <p:nvGrpSpPr>
            <p:cNvPr id="2" name="组合 1"/>
            <p:cNvGrpSpPr/>
            <p:nvPr/>
          </p:nvGrpSpPr>
          <p:grpSpPr>
            <a:xfrm>
              <a:off x="7546199" y="1828949"/>
              <a:ext cx="3446111" cy="504320"/>
              <a:chOff x="7546199" y="1828949"/>
              <a:chExt cx="3446111" cy="504320"/>
            </a:xfrm>
          </p:grpSpPr>
          <p:sp>
            <p:nvSpPr>
              <p:cNvPr id="143" name="圆角矩形 142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    <p:cNvSpPr>
                <a:spLocks noChangeAspect="1"/>
              </p:cNvSpPr>
              <p:nvPr/>
            </p:nvSpPr>
            <p:spPr>
              <a:xfrm>
                <a:off x="7546199" y="1828949"/>
                <a:ext cx="504320" cy="504320"/>
              </a:xfrm>
              <a:prstGeom prst="roundRect">
                <a:avLst>
                  <a:gd name="adj" fmla="val 9876"/>
                </a:avLst>
              </a:prstGeom>
              <a:solidFill>
                <a:srgbClr val="3B48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Helvetica" panose="020B0604020202030204" pitchFamily="34" charset="0"/>
                </a:endParaRPr>
              </a:p>
            </p:txBody>
          </p:sp>
          <p:cxnSp>
            <p:nvCxnSpPr>
              <p:cNvPr id="144" name="直接连接符 143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    <p:cNvCxnSpPr/>
              <p:nvPr/>
            </p:nvCxnSpPr>
            <p:spPr>
              <a:xfrm>
                <a:off x="8292310" y="2333269"/>
                <a:ext cx="2700000" cy="0"/>
              </a:xfrm>
              <a:prstGeom prst="line">
                <a:avLst/>
              </a:prstGeom>
              <a:ln w="12700">
                <a:solidFill>
                  <a:srgbClr val="3B48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文本框 16"/>
            <p:cNvSpPr>
              <a:spLocks noChangeArrowheads="1"/>
            </p:cNvSpPr>
            <p:nvPr/>
          </p:nvSpPr>
          <p:spPr bwMode="auto">
            <a:xfrm>
              <a:off x="8173085" y="1524324"/>
              <a:ext cx="269369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 About us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43741" y="2359314"/>
            <a:ext cx="4436223" cy="1189416"/>
            <a:chOff x="7543741" y="2359314"/>
            <a:chExt cx="4436223" cy="1189416"/>
          </a:xfrm>
        </p:grpSpPr>
        <p:cxnSp>
          <p:nvCxnSpPr>
            <p:cNvPr id="146" name="直接连接符 145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  <p:cNvCxnSpPr/>
            <p:nvPr/>
          </p:nvCxnSpPr>
          <p:spPr>
            <a:xfrm>
              <a:off x="8289852" y="3506669"/>
              <a:ext cx="2700000" cy="0"/>
            </a:xfrm>
            <a:prstGeom prst="line">
              <a:avLst/>
            </a:prstGeom>
            <a:ln w="12700">
              <a:solidFill>
                <a:srgbClr val="CB3F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圆角矩形 146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  <p:cNvSpPr>
              <a:spLocks noChangeAspect="1"/>
            </p:cNvSpPr>
            <p:nvPr/>
          </p:nvSpPr>
          <p:spPr>
            <a:xfrm>
              <a:off x="7543741" y="3044410"/>
              <a:ext cx="504320" cy="504320"/>
            </a:xfrm>
            <a:prstGeom prst="roundRect">
              <a:avLst>
                <a:gd name="adj" fmla="val 9876"/>
              </a:avLst>
            </a:prstGeom>
            <a:solidFill>
              <a:srgbClr val="CB3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elvetica" panose="020B0604020202030204" pitchFamily="34" charset="0"/>
              </a:endParaRPr>
            </a:p>
          </p:txBody>
        </p:sp>
        <p:sp>
          <p:nvSpPr>
            <p:cNvPr id="159" name="文本框 17"/>
            <p:cNvSpPr>
              <a:spLocks noChangeArrowheads="1"/>
            </p:cNvSpPr>
            <p:nvPr/>
          </p:nvSpPr>
          <p:spPr bwMode="auto">
            <a:xfrm>
              <a:off x="8329653" y="2359314"/>
              <a:ext cx="3650311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Project introduction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543740" y="3613284"/>
            <a:ext cx="3446113" cy="1136641"/>
            <a:chOff x="7543740" y="3613284"/>
            <a:chExt cx="3446113" cy="1136641"/>
          </a:xfrm>
        </p:grpSpPr>
        <p:cxnSp>
          <p:nvCxnSpPr>
            <p:cNvPr id="149" name="直接连接符 148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  <p:cNvCxnSpPr/>
            <p:nvPr/>
          </p:nvCxnSpPr>
          <p:spPr>
            <a:xfrm>
              <a:off x="8289853" y="4648799"/>
              <a:ext cx="2700000" cy="0"/>
            </a:xfrm>
            <a:prstGeom prst="line">
              <a:avLst/>
            </a:prstGeom>
            <a:ln w="12700">
              <a:solidFill>
                <a:srgbClr val="3B4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圆角矩形 149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  <p:cNvSpPr>
              <a:spLocks noChangeAspect="1"/>
            </p:cNvSpPr>
            <p:nvPr/>
          </p:nvSpPr>
          <p:spPr>
            <a:xfrm>
              <a:off x="7543740" y="4245605"/>
              <a:ext cx="504320" cy="504320"/>
            </a:xfrm>
            <a:prstGeom prst="roundRect">
              <a:avLst>
                <a:gd name="adj" fmla="val 9876"/>
              </a:avLst>
            </a:prstGeom>
            <a:solidFill>
              <a:srgbClr val="3B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elvetica" panose="020B0604020202030204" pitchFamily="34" charset="0"/>
              </a:endParaRPr>
            </a:p>
          </p:txBody>
        </p:sp>
        <p:sp>
          <p:nvSpPr>
            <p:cNvPr id="160" name="文本框 18"/>
            <p:cNvSpPr>
              <a:spLocks noChangeArrowheads="1"/>
            </p:cNvSpPr>
            <p:nvPr/>
          </p:nvSpPr>
          <p:spPr bwMode="auto">
            <a:xfrm>
              <a:off x="8409167" y="3613284"/>
              <a:ext cx="2523876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Product operation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543741" y="4760239"/>
            <a:ext cx="3972398" cy="1200055"/>
            <a:chOff x="7543741" y="4760239"/>
            <a:chExt cx="3972398" cy="1200055"/>
          </a:xfrm>
        </p:grpSpPr>
        <p:cxnSp>
          <p:nvCxnSpPr>
            <p:cNvPr id="152" name="直接连接符 151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  <p:cNvCxnSpPr/>
            <p:nvPr/>
          </p:nvCxnSpPr>
          <p:spPr>
            <a:xfrm>
              <a:off x="8289852" y="5907294"/>
              <a:ext cx="2700000" cy="0"/>
            </a:xfrm>
            <a:prstGeom prst="line">
              <a:avLst/>
            </a:prstGeom>
            <a:ln w="12700">
              <a:solidFill>
                <a:srgbClr val="CB3F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圆角矩形 152" descr="e7d195523061f1c0deeec63e560781cfd59afb0ea006f2a87ABB68BF51EA6619813959095094C18C62A12F549504892A4AAA8C1554C6663626E05CA27F281A14E6983772AFC3FB97135759321DEA3D704CB8FFD9D2544D20427D00997056F5C96BEB36E87B176A9A2B0208D5F0253CAA64F289E16775627845AD05F6A8DA43D217D906D92F737DD9"/>
            <p:cNvSpPr>
              <a:spLocks noChangeAspect="1"/>
            </p:cNvSpPr>
            <p:nvPr/>
          </p:nvSpPr>
          <p:spPr>
            <a:xfrm>
              <a:off x="7543741" y="5455974"/>
              <a:ext cx="504320" cy="504320"/>
            </a:xfrm>
            <a:prstGeom prst="roundRect">
              <a:avLst>
                <a:gd name="adj" fmla="val 9876"/>
              </a:avLst>
            </a:prstGeom>
            <a:solidFill>
              <a:srgbClr val="CB3F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Helvetica" panose="020B0604020202030204" pitchFamily="34" charset="0"/>
              </a:endParaRPr>
            </a:p>
          </p:txBody>
        </p:sp>
        <p:sp>
          <p:nvSpPr>
            <p:cNvPr id="161" name="文本框 19"/>
            <p:cNvSpPr>
              <a:spLocks noChangeArrowheads="1"/>
            </p:cNvSpPr>
            <p:nvPr/>
          </p:nvSpPr>
          <p:spPr bwMode="auto">
            <a:xfrm>
              <a:off x="8488681" y="4760239"/>
              <a:ext cx="3027458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r>
                <a:rPr lang="en-US" altLang="zh-CN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Development plan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</p:grpSp>
      <p:sp>
        <p:nvSpPr>
          <p:cNvPr id="142" name="矩形 141"/>
          <p:cNvSpPr/>
          <p:nvPr/>
        </p:nvSpPr>
        <p:spPr>
          <a:xfrm>
            <a:off x="3254618" y="-118859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6433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" presetClass="entr" presetSubtype="2" decel="2533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25333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decel="2533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25333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810134" y="1634539"/>
            <a:ext cx="2873098" cy="4842236"/>
            <a:chOff x="4960262" y="1937581"/>
            <a:chExt cx="2620409" cy="4416361"/>
          </a:xfrm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4960262" y="2615001"/>
              <a:ext cx="533009" cy="531697"/>
            </a:xfrm>
            <a:prstGeom prst="ellipse">
              <a:avLst/>
            </a:prstGeom>
            <a:solidFill>
              <a:srgbClr val="3B486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5200510" y="2183081"/>
              <a:ext cx="727308" cy="727308"/>
            </a:xfrm>
            <a:prstGeom prst="ellipse">
              <a:avLst/>
            </a:prstGeom>
            <a:solidFill>
              <a:srgbClr val="CA3F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691509" y="1937581"/>
              <a:ext cx="1098839" cy="1097526"/>
            </a:xfrm>
            <a:prstGeom prst="ellipse">
              <a:avLst/>
            </a:prstGeom>
            <a:solidFill>
              <a:srgbClr val="3B486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6485771" y="2257912"/>
              <a:ext cx="817894" cy="813955"/>
            </a:xfrm>
            <a:prstGeom prst="ellipse">
              <a:avLst/>
            </a:prstGeom>
            <a:solidFill>
              <a:srgbClr val="CA3F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6672193" y="2730530"/>
              <a:ext cx="908478" cy="904540"/>
            </a:xfrm>
            <a:prstGeom prst="ellipse">
              <a:avLst/>
            </a:prstGeom>
            <a:solidFill>
              <a:srgbClr val="3B486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6485771" y="3467029"/>
              <a:ext cx="743062" cy="743062"/>
            </a:xfrm>
            <a:prstGeom prst="ellipse">
              <a:avLst/>
            </a:prstGeom>
            <a:solidFill>
              <a:srgbClr val="CA3F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6136558" y="3837247"/>
              <a:ext cx="569768" cy="571082"/>
            </a:xfrm>
            <a:prstGeom prst="ellipse">
              <a:avLst/>
            </a:prstGeom>
            <a:solidFill>
              <a:srgbClr val="3B486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5788658" y="4122131"/>
              <a:ext cx="693174" cy="697113"/>
            </a:xfrm>
            <a:prstGeom prst="ellipse">
              <a:avLst/>
            </a:prstGeom>
            <a:solidFill>
              <a:srgbClr val="CA3F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9" name="Oval 13"/>
            <p:cNvSpPr>
              <a:spLocks noChangeArrowheads="1"/>
            </p:cNvSpPr>
            <p:nvPr/>
          </p:nvSpPr>
          <p:spPr bwMode="auto">
            <a:xfrm>
              <a:off x="5772904" y="4660391"/>
              <a:ext cx="531697" cy="534322"/>
            </a:xfrm>
            <a:prstGeom prst="ellipse">
              <a:avLst/>
            </a:prstGeom>
            <a:solidFill>
              <a:srgbClr val="3B486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20" name="Oval 14"/>
            <p:cNvSpPr>
              <a:spLocks noChangeArrowheads="1"/>
            </p:cNvSpPr>
            <p:nvPr/>
          </p:nvSpPr>
          <p:spPr bwMode="auto">
            <a:xfrm>
              <a:off x="5657375" y="5592500"/>
              <a:ext cx="762755" cy="761442"/>
            </a:xfrm>
            <a:prstGeom prst="ellipse">
              <a:avLst/>
            </a:prstGeom>
            <a:solidFill>
              <a:srgbClr val="CA3F3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129272" y="2382331"/>
              <a:ext cx="736439" cy="3649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Kartika" panose="02020503030404060203" pitchFamily="18" charset="0"/>
                </a:rPr>
                <a:t>01</a:t>
              </a:r>
              <a:endParaRPr lang="zh-CN" altLang="en-US" sz="2000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489082" y="2424107"/>
              <a:ext cx="736439" cy="3649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Kartika" panose="02020503030404060203" pitchFamily="18" charset="0"/>
                </a:rPr>
                <a:t>02</a:t>
              </a:r>
              <a:endParaRPr lang="zh-CN" altLang="en-US" sz="2000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526498" y="3646353"/>
              <a:ext cx="736439" cy="3649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Kartika" panose="02020503030404060203" pitchFamily="18" charset="0"/>
                </a:rPr>
                <a:t>03</a:t>
              </a:r>
              <a:endParaRPr lang="zh-CN" altLang="en-US" sz="2000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752643" y="4280652"/>
              <a:ext cx="736439" cy="3649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Kartika" panose="02020503030404060203" pitchFamily="18" charset="0"/>
                </a:rPr>
                <a:t>04</a:t>
              </a:r>
              <a:endParaRPr lang="zh-CN" altLang="en-US" sz="2000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184970" y="2429593"/>
            <a:ext cx="2223686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278565" y="4892705"/>
            <a:ext cx="2223686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210780" y="4888434"/>
            <a:ext cx="2223686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301864" y="2429593"/>
            <a:ext cx="2223686" cy="144655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09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decel="3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decel="3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3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decel="3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963920" y="1765599"/>
            <a:ext cx="1439943" cy="1418743"/>
            <a:chOff x="4025900" y="2024063"/>
            <a:chExt cx="1401763" cy="1381125"/>
          </a:xfrm>
          <a:solidFill>
            <a:srgbClr val="CA3F33"/>
          </a:solidFill>
        </p:grpSpPr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4025900" y="2024063"/>
              <a:ext cx="1401763" cy="1381125"/>
            </a:xfrm>
            <a:custGeom>
              <a:avLst/>
              <a:gdLst>
                <a:gd name="T0" fmla="*/ 145 w 469"/>
                <a:gd name="T1" fmla="*/ 291 h 463"/>
                <a:gd name="T2" fmla="*/ 39 w 469"/>
                <a:gd name="T3" fmla="*/ 297 h 463"/>
                <a:gd name="T4" fmla="*/ 14 w 469"/>
                <a:gd name="T5" fmla="*/ 293 h 463"/>
                <a:gd name="T6" fmla="*/ 11 w 469"/>
                <a:gd name="T7" fmla="*/ 266 h 463"/>
                <a:gd name="T8" fmla="*/ 35 w 469"/>
                <a:gd name="T9" fmla="*/ 255 h 463"/>
                <a:gd name="T10" fmla="*/ 121 w 469"/>
                <a:gd name="T11" fmla="*/ 229 h 463"/>
                <a:gd name="T12" fmla="*/ 246 w 469"/>
                <a:gd name="T13" fmla="*/ 99 h 463"/>
                <a:gd name="T14" fmla="*/ 261 w 469"/>
                <a:gd name="T15" fmla="*/ 43 h 463"/>
                <a:gd name="T16" fmla="*/ 274 w 469"/>
                <a:gd name="T17" fmla="*/ 10 h 463"/>
                <a:gd name="T18" fmla="*/ 294 w 469"/>
                <a:gd name="T19" fmla="*/ 1 h 463"/>
                <a:gd name="T20" fmla="*/ 309 w 469"/>
                <a:gd name="T21" fmla="*/ 17 h 463"/>
                <a:gd name="T22" fmla="*/ 312 w 469"/>
                <a:gd name="T23" fmla="*/ 50 h 463"/>
                <a:gd name="T24" fmla="*/ 310 w 469"/>
                <a:gd name="T25" fmla="*/ 134 h 463"/>
                <a:gd name="T26" fmla="*/ 367 w 469"/>
                <a:gd name="T27" fmla="*/ 242 h 463"/>
                <a:gd name="T28" fmla="*/ 441 w 469"/>
                <a:gd name="T29" fmla="*/ 323 h 463"/>
                <a:gd name="T30" fmla="*/ 466 w 469"/>
                <a:gd name="T31" fmla="*/ 366 h 463"/>
                <a:gd name="T32" fmla="*/ 459 w 469"/>
                <a:gd name="T33" fmla="*/ 392 h 463"/>
                <a:gd name="T34" fmla="*/ 437 w 469"/>
                <a:gd name="T35" fmla="*/ 386 h 463"/>
                <a:gd name="T36" fmla="*/ 400 w 469"/>
                <a:gd name="T37" fmla="*/ 353 h 463"/>
                <a:gd name="T38" fmla="*/ 369 w 469"/>
                <a:gd name="T39" fmla="*/ 332 h 463"/>
                <a:gd name="T40" fmla="*/ 346 w 469"/>
                <a:gd name="T41" fmla="*/ 333 h 463"/>
                <a:gd name="T42" fmla="*/ 349 w 469"/>
                <a:gd name="T43" fmla="*/ 355 h 463"/>
                <a:gd name="T44" fmla="*/ 387 w 469"/>
                <a:gd name="T45" fmla="*/ 411 h 463"/>
                <a:gd name="T46" fmla="*/ 396 w 469"/>
                <a:gd name="T47" fmla="*/ 448 h 463"/>
                <a:gd name="T48" fmla="*/ 354 w 469"/>
                <a:gd name="T49" fmla="*/ 444 h 463"/>
                <a:gd name="T50" fmla="*/ 254 w 469"/>
                <a:gd name="T51" fmla="*/ 348 h 463"/>
                <a:gd name="T52" fmla="*/ 145 w 469"/>
                <a:gd name="T53" fmla="*/ 291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9" h="463">
                  <a:moveTo>
                    <a:pt x="145" y="291"/>
                  </a:moveTo>
                  <a:cubicBezTo>
                    <a:pt x="100" y="294"/>
                    <a:pt x="69" y="296"/>
                    <a:pt x="39" y="297"/>
                  </a:cubicBezTo>
                  <a:cubicBezTo>
                    <a:pt x="30" y="297"/>
                    <a:pt x="21" y="296"/>
                    <a:pt x="14" y="293"/>
                  </a:cubicBezTo>
                  <a:cubicBezTo>
                    <a:pt x="1" y="287"/>
                    <a:pt x="0" y="274"/>
                    <a:pt x="11" y="266"/>
                  </a:cubicBezTo>
                  <a:cubicBezTo>
                    <a:pt x="18" y="261"/>
                    <a:pt x="27" y="258"/>
                    <a:pt x="35" y="255"/>
                  </a:cubicBezTo>
                  <a:cubicBezTo>
                    <a:pt x="63" y="246"/>
                    <a:pt x="92" y="238"/>
                    <a:pt x="121" y="229"/>
                  </a:cubicBezTo>
                  <a:cubicBezTo>
                    <a:pt x="186" y="208"/>
                    <a:pt x="225" y="163"/>
                    <a:pt x="246" y="99"/>
                  </a:cubicBezTo>
                  <a:cubicBezTo>
                    <a:pt x="252" y="81"/>
                    <a:pt x="256" y="62"/>
                    <a:pt x="261" y="43"/>
                  </a:cubicBezTo>
                  <a:cubicBezTo>
                    <a:pt x="265" y="32"/>
                    <a:pt x="268" y="20"/>
                    <a:pt x="274" y="10"/>
                  </a:cubicBezTo>
                  <a:cubicBezTo>
                    <a:pt x="278" y="5"/>
                    <a:pt x="288" y="0"/>
                    <a:pt x="294" y="1"/>
                  </a:cubicBezTo>
                  <a:cubicBezTo>
                    <a:pt x="300" y="2"/>
                    <a:pt x="307" y="10"/>
                    <a:pt x="309" y="17"/>
                  </a:cubicBezTo>
                  <a:cubicBezTo>
                    <a:pt x="312" y="27"/>
                    <a:pt x="312" y="39"/>
                    <a:pt x="312" y="50"/>
                  </a:cubicBezTo>
                  <a:cubicBezTo>
                    <a:pt x="312" y="78"/>
                    <a:pt x="311" y="106"/>
                    <a:pt x="310" y="134"/>
                  </a:cubicBezTo>
                  <a:cubicBezTo>
                    <a:pt x="309" y="181"/>
                    <a:pt x="338" y="211"/>
                    <a:pt x="367" y="242"/>
                  </a:cubicBezTo>
                  <a:cubicBezTo>
                    <a:pt x="392" y="269"/>
                    <a:pt x="418" y="295"/>
                    <a:pt x="441" y="323"/>
                  </a:cubicBezTo>
                  <a:cubicBezTo>
                    <a:pt x="452" y="335"/>
                    <a:pt x="460" y="350"/>
                    <a:pt x="466" y="366"/>
                  </a:cubicBezTo>
                  <a:cubicBezTo>
                    <a:pt x="469" y="373"/>
                    <a:pt x="464" y="385"/>
                    <a:pt x="459" y="392"/>
                  </a:cubicBezTo>
                  <a:cubicBezTo>
                    <a:pt x="457" y="394"/>
                    <a:pt x="443" y="391"/>
                    <a:pt x="437" y="386"/>
                  </a:cubicBezTo>
                  <a:cubicBezTo>
                    <a:pt x="424" y="376"/>
                    <a:pt x="413" y="364"/>
                    <a:pt x="400" y="353"/>
                  </a:cubicBezTo>
                  <a:cubicBezTo>
                    <a:pt x="390" y="345"/>
                    <a:pt x="380" y="337"/>
                    <a:pt x="369" y="332"/>
                  </a:cubicBezTo>
                  <a:cubicBezTo>
                    <a:pt x="363" y="329"/>
                    <a:pt x="354" y="332"/>
                    <a:pt x="346" y="333"/>
                  </a:cubicBezTo>
                  <a:cubicBezTo>
                    <a:pt x="347" y="340"/>
                    <a:pt x="345" y="349"/>
                    <a:pt x="349" y="355"/>
                  </a:cubicBezTo>
                  <a:cubicBezTo>
                    <a:pt x="361" y="374"/>
                    <a:pt x="375" y="392"/>
                    <a:pt x="387" y="411"/>
                  </a:cubicBezTo>
                  <a:cubicBezTo>
                    <a:pt x="395" y="422"/>
                    <a:pt x="408" y="434"/>
                    <a:pt x="396" y="448"/>
                  </a:cubicBezTo>
                  <a:cubicBezTo>
                    <a:pt x="382" y="463"/>
                    <a:pt x="366" y="454"/>
                    <a:pt x="354" y="444"/>
                  </a:cubicBezTo>
                  <a:cubicBezTo>
                    <a:pt x="320" y="413"/>
                    <a:pt x="284" y="383"/>
                    <a:pt x="254" y="348"/>
                  </a:cubicBezTo>
                  <a:cubicBezTo>
                    <a:pt x="220" y="309"/>
                    <a:pt x="183" y="287"/>
                    <a:pt x="145" y="2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9" name="Freeform 16"/>
            <p:cNvSpPr>
              <a:spLocks/>
            </p:cNvSpPr>
            <p:nvPr/>
          </p:nvSpPr>
          <p:spPr bwMode="auto">
            <a:xfrm>
              <a:off x="4346575" y="2268538"/>
              <a:ext cx="292100" cy="295275"/>
            </a:xfrm>
            <a:custGeom>
              <a:avLst/>
              <a:gdLst>
                <a:gd name="T0" fmla="*/ 58 w 98"/>
                <a:gd name="T1" fmla="*/ 99 h 99"/>
                <a:gd name="T2" fmla="*/ 0 w 98"/>
                <a:gd name="T3" fmla="*/ 47 h 99"/>
                <a:gd name="T4" fmla="*/ 40 w 98"/>
                <a:gd name="T5" fmla="*/ 1 h 99"/>
                <a:gd name="T6" fmla="*/ 98 w 98"/>
                <a:gd name="T7" fmla="*/ 58 h 99"/>
                <a:gd name="T8" fmla="*/ 58 w 98"/>
                <a:gd name="T9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9">
                  <a:moveTo>
                    <a:pt x="58" y="99"/>
                  </a:moveTo>
                  <a:cubicBezTo>
                    <a:pt x="28" y="99"/>
                    <a:pt x="0" y="74"/>
                    <a:pt x="0" y="47"/>
                  </a:cubicBezTo>
                  <a:cubicBezTo>
                    <a:pt x="0" y="22"/>
                    <a:pt x="18" y="1"/>
                    <a:pt x="40" y="1"/>
                  </a:cubicBezTo>
                  <a:cubicBezTo>
                    <a:pt x="69" y="0"/>
                    <a:pt x="98" y="29"/>
                    <a:pt x="98" y="58"/>
                  </a:cubicBezTo>
                  <a:cubicBezTo>
                    <a:pt x="98" y="82"/>
                    <a:pt x="82" y="99"/>
                    <a:pt x="58" y="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780207" y="1768860"/>
            <a:ext cx="1382867" cy="1425267"/>
            <a:chOff x="6767513" y="2027238"/>
            <a:chExt cx="1346200" cy="1387475"/>
          </a:xfrm>
          <a:solidFill>
            <a:srgbClr val="3B4860"/>
          </a:solidFill>
        </p:grpSpPr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6767513" y="2027238"/>
              <a:ext cx="1346200" cy="1387475"/>
            </a:xfrm>
            <a:custGeom>
              <a:avLst/>
              <a:gdLst>
                <a:gd name="T0" fmla="*/ 371 w 451"/>
                <a:gd name="T1" fmla="*/ 303 h 465"/>
                <a:gd name="T2" fmla="*/ 335 w 451"/>
                <a:gd name="T3" fmla="*/ 303 h 465"/>
                <a:gd name="T4" fmla="*/ 229 w 451"/>
                <a:gd name="T5" fmla="*/ 346 h 465"/>
                <a:gd name="T6" fmla="*/ 136 w 451"/>
                <a:gd name="T7" fmla="*/ 434 h 465"/>
                <a:gd name="T8" fmla="*/ 90 w 451"/>
                <a:gd name="T9" fmla="*/ 462 h 465"/>
                <a:gd name="T10" fmla="*/ 63 w 451"/>
                <a:gd name="T11" fmla="*/ 458 h 465"/>
                <a:gd name="T12" fmla="*/ 70 w 451"/>
                <a:gd name="T13" fmla="*/ 433 h 465"/>
                <a:gd name="T14" fmla="*/ 107 w 451"/>
                <a:gd name="T15" fmla="*/ 391 h 465"/>
                <a:gd name="T16" fmla="*/ 112 w 451"/>
                <a:gd name="T17" fmla="*/ 385 h 465"/>
                <a:gd name="T18" fmla="*/ 120 w 451"/>
                <a:gd name="T19" fmla="*/ 344 h 465"/>
                <a:gd name="T20" fmla="*/ 85 w 451"/>
                <a:gd name="T21" fmla="*/ 354 h 465"/>
                <a:gd name="T22" fmla="*/ 33 w 451"/>
                <a:gd name="T23" fmla="*/ 391 h 465"/>
                <a:gd name="T24" fmla="*/ 8 w 451"/>
                <a:gd name="T25" fmla="*/ 394 h 465"/>
                <a:gd name="T26" fmla="*/ 3 w 451"/>
                <a:gd name="T27" fmla="*/ 365 h 465"/>
                <a:gd name="T28" fmla="*/ 38 w 451"/>
                <a:gd name="T29" fmla="*/ 317 h 465"/>
                <a:gd name="T30" fmla="*/ 114 w 451"/>
                <a:gd name="T31" fmla="*/ 243 h 465"/>
                <a:gd name="T32" fmla="*/ 159 w 451"/>
                <a:gd name="T33" fmla="*/ 108 h 465"/>
                <a:gd name="T34" fmla="*/ 153 w 451"/>
                <a:gd name="T35" fmla="*/ 38 h 465"/>
                <a:gd name="T36" fmla="*/ 155 w 451"/>
                <a:gd name="T37" fmla="*/ 17 h 465"/>
                <a:gd name="T38" fmla="*/ 170 w 451"/>
                <a:gd name="T39" fmla="*/ 1 h 465"/>
                <a:gd name="T40" fmla="*/ 186 w 451"/>
                <a:gd name="T41" fmla="*/ 14 h 465"/>
                <a:gd name="T42" fmla="*/ 207 w 451"/>
                <a:gd name="T43" fmla="*/ 74 h 465"/>
                <a:gd name="T44" fmla="*/ 401 w 451"/>
                <a:gd name="T45" fmla="*/ 254 h 465"/>
                <a:gd name="T46" fmla="*/ 439 w 451"/>
                <a:gd name="T47" fmla="*/ 267 h 465"/>
                <a:gd name="T48" fmla="*/ 451 w 451"/>
                <a:gd name="T49" fmla="*/ 288 h 465"/>
                <a:gd name="T50" fmla="*/ 432 w 451"/>
                <a:gd name="T51" fmla="*/ 303 h 465"/>
                <a:gd name="T52" fmla="*/ 371 w 451"/>
                <a:gd name="T53" fmla="*/ 303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1" h="465">
                  <a:moveTo>
                    <a:pt x="371" y="303"/>
                  </a:moveTo>
                  <a:cubicBezTo>
                    <a:pt x="359" y="303"/>
                    <a:pt x="347" y="304"/>
                    <a:pt x="335" y="303"/>
                  </a:cubicBezTo>
                  <a:cubicBezTo>
                    <a:pt x="293" y="302"/>
                    <a:pt x="258" y="317"/>
                    <a:pt x="229" y="346"/>
                  </a:cubicBezTo>
                  <a:cubicBezTo>
                    <a:pt x="198" y="376"/>
                    <a:pt x="168" y="406"/>
                    <a:pt x="136" y="434"/>
                  </a:cubicBezTo>
                  <a:cubicBezTo>
                    <a:pt x="123" y="446"/>
                    <a:pt x="107" y="455"/>
                    <a:pt x="90" y="462"/>
                  </a:cubicBezTo>
                  <a:cubicBezTo>
                    <a:pt x="83" y="465"/>
                    <a:pt x="72" y="460"/>
                    <a:pt x="63" y="458"/>
                  </a:cubicBezTo>
                  <a:cubicBezTo>
                    <a:pt x="65" y="450"/>
                    <a:pt x="65" y="440"/>
                    <a:pt x="70" y="433"/>
                  </a:cubicBezTo>
                  <a:cubicBezTo>
                    <a:pt x="81" y="418"/>
                    <a:pt x="94" y="405"/>
                    <a:pt x="107" y="391"/>
                  </a:cubicBezTo>
                  <a:cubicBezTo>
                    <a:pt x="108" y="389"/>
                    <a:pt x="110" y="387"/>
                    <a:pt x="112" y="385"/>
                  </a:cubicBezTo>
                  <a:cubicBezTo>
                    <a:pt x="120" y="372"/>
                    <a:pt x="133" y="357"/>
                    <a:pt x="120" y="344"/>
                  </a:cubicBezTo>
                  <a:cubicBezTo>
                    <a:pt x="107" y="332"/>
                    <a:pt x="95" y="347"/>
                    <a:pt x="85" y="354"/>
                  </a:cubicBezTo>
                  <a:cubicBezTo>
                    <a:pt x="67" y="366"/>
                    <a:pt x="51" y="380"/>
                    <a:pt x="33" y="391"/>
                  </a:cubicBezTo>
                  <a:cubicBezTo>
                    <a:pt x="26" y="395"/>
                    <a:pt x="10" y="397"/>
                    <a:pt x="8" y="394"/>
                  </a:cubicBezTo>
                  <a:cubicBezTo>
                    <a:pt x="3" y="386"/>
                    <a:pt x="0" y="373"/>
                    <a:pt x="3" y="365"/>
                  </a:cubicBezTo>
                  <a:cubicBezTo>
                    <a:pt x="12" y="348"/>
                    <a:pt x="24" y="331"/>
                    <a:pt x="38" y="317"/>
                  </a:cubicBezTo>
                  <a:cubicBezTo>
                    <a:pt x="62" y="291"/>
                    <a:pt x="86" y="265"/>
                    <a:pt x="114" y="243"/>
                  </a:cubicBezTo>
                  <a:cubicBezTo>
                    <a:pt x="159" y="207"/>
                    <a:pt x="164" y="160"/>
                    <a:pt x="159" y="108"/>
                  </a:cubicBezTo>
                  <a:cubicBezTo>
                    <a:pt x="156" y="85"/>
                    <a:pt x="154" y="62"/>
                    <a:pt x="153" y="38"/>
                  </a:cubicBezTo>
                  <a:cubicBezTo>
                    <a:pt x="152" y="31"/>
                    <a:pt x="152" y="23"/>
                    <a:pt x="155" y="17"/>
                  </a:cubicBezTo>
                  <a:cubicBezTo>
                    <a:pt x="158" y="10"/>
                    <a:pt x="164" y="3"/>
                    <a:pt x="170" y="1"/>
                  </a:cubicBezTo>
                  <a:cubicBezTo>
                    <a:pt x="174" y="0"/>
                    <a:pt x="183" y="8"/>
                    <a:pt x="186" y="14"/>
                  </a:cubicBezTo>
                  <a:cubicBezTo>
                    <a:pt x="194" y="33"/>
                    <a:pt x="202" y="53"/>
                    <a:pt x="207" y="74"/>
                  </a:cubicBezTo>
                  <a:cubicBezTo>
                    <a:pt x="230" y="180"/>
                    <a:pt x="298" y="235"/>
                    <a:pt x="401" y="254"/>
                  </a:cubicBezTo>
                  <a:cubicBezTo>
                    <a:pt x="414" y="256"/>
                    <a:pt x="428" y="260"/>
                    <a:pt x="439" y="267"/>
                  </a:cubicBezTo>
                  <a:cubicBezTo>
                    <a:pt x="445" y="270"/>
                    <a:pt x="451" y="281"/>
                    <a:pt x="451" y="288"/>
                  </a:cubicBezTo>
                  <a:cubicBezTo>
                    <a:pt x="450" y="294"/>
                    <a:pt x="439" y="302"/>
                    <a:pt x="432" y="303"/>
                  </a:cubicBezTo>
                  <a:cubicBezTo>
                    <a:pt x="412" y="305"/>
                    <a:pt x="391" y="303"/>
                    <a:pt x="371" y="3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auto">
            <a:xfrm>
              <a:off x="7578725" y="2332038"/>
              <a:ext cx="290513" cy="292100"/>
            </a:xfrm>
            <a:custGeom>
              <a:avLst/>
              <a:gdLst>
                <a:gd name="T0" fmla="*/ 0 w 97"/>
                <a:gd name="T1" fmla="*/ 56 h 98"/>
                <a:gd name="T2" fmla="*/ 50 w 97"/>
                <a:gd name="T3" fmla="*/ 1 h 98"/>
                <a:gd name="T4" fmla="*/ 97 w 97"/>
                <a:gd name="T5" fmla="*/ 41 h 98"/>
                <a:gd name="T6" fmla="*/ 38 w 97"/>
                <a:gd name="T7" fmla="*/ 97 h 98"/>
                <a:gd name="T8" fmla="*/ 0 w 97"/>
                <a:gd name="T9" fmla="*/ 5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0" y="56"/>
                  </a:moveTo>
                  <a:cubicBezTo>
                    <a:pt x="0" y="25"/>
                    <a:pt x="23" y="0"/>
                    <a:pt x="50" y="1"/>
                  </a:cubicBezTo>
                  <a:cubicBezTo>
                    <a:pt x="76" y="1"/>
                    <a:pt x="97" y="20"/>
                    <a:pt x="97" y="41"/>
                  </a:cubicBezTo>
                  <a:cubicBezTo>
                    <a:pt x="96" y="68"/>
                    <a:pt x="65" y="98"/>
                    <a:pt x="38" y="97"/>
                  </a:cubicBezTo>
                  <a:cubicBezTo>
                    <a:pt x="14" y="97"/>
                    <a:pt x="0" y="82"/>
                    <a:pt x="0" y="5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781837" y="4497089"/>
            <a:ext cx="1422005" cy="1417113"/>
            <a:chOff x="6769100" y="4683126"/>
            <a:chExt cx="1384300" cy="1379538"/>
          </a:xfrm>
          <a:solidFill>
            <a:srgbClr val="CA3F33"/>
          </a:solidFill>
        </p:grpSpPr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6769100" y="4683126"/>
              <a:ext cx="1384300" cy="1379538"/>
            </a:xfrm>
            <a:custGeom>
              <a:avLst/>
              <a:gdLst>
                <a:gd name="T0" fmla="*/ 159 w 463"/>
                <a:gd name="T1" fmla="*/ 374 h 462"/>
                <a:gd name="T2" fmla="*/ 160 w 463"/>
                <a:gd name="T3" fmla="*/ 354 h 462"/>
                <a:gd name="T4" fmla="*/ 108 w 463"/>
                <a:gd name="T5" fmla="*/ 224 h 462"/>
                <a:gd name="T6" fmla="*/ 22 w 463"/>
                <a:gd name="T7" fmla="*/ 129 h 462"/>
                <a:gd name="T8" fmla="*/ 2 w 463"/>
                <a:gd name="T9" fmla="*/ 91 h 462"/>
                <a:gd name="T10" fmla="*/ 10 w 463"/>
                <a:gd name="T11" fmla="*/ 68 h 462"/>
                <a:gd name="T12" fmla="*/ 29 w 463"/>
                <a:gd name="T13" fmla="*/ 73 h 462"/>
                <a:gd name="T14" fmla="*/ 69 w 463"/>
                <a:gd name="T15" fmla="*/ 108 h 462"/>
                <a:gd name="T16" fmla="*/ 104 w 463"/>
                <a:gd name="T17" fmla="*/ 130 h 462"/>
                <a:gd name="T18" fmla="*/ 124 w 463"/>
                <a:gd name="T19" fmla="*/ 125 h 462"/>
                <a:gd name="T20" fmla="*/ 122 w 463"/>
                <a:gd name="T21" fmla="*/ 108 h 462"/>
                <a:gd name="T22" fmla="*/ 78 w 463"/>
                <a:gd name="T23" fmla="*/ 43 h 462"/>
                <a:gd name="T24" fmla="*/ 73 w 463"/>
                <a:gd name="T25" fmla="*/ 13 h 462"/>
                <a:gd name="T26" fmla="*/ 107 w 463"/>
                <a:gd name="T27" fmla="*/ 13 h 462"/>
                <a:gd name="T28" fmla="*/ 208 w 463"/>
                <a:gd name="T29" fmla="*/ 106 h 462"/>
                <a:gd name="T30" fmla="*/ 300 w 463"/>
                <a:gd name="T31" fmla="*/ 167 h 462"/>
                <a:gd name="T32" fmla="*/ 374 w 463"/>
                <a:gd name="T33" fmla="*/ 167 h 462"/>
                <a:gd name="T34" fmla="*/ 441 w 463"/>
                <a:gd name="T35" fmla="*/ 165 h 462"/>
                <a:gd name="T36" fmla="*/ 463 w 463"/>
                <a:gd name="T37" fmla="*/ 179 h 462"/>
                <a:gd name="T38" fmla="*/ 447 w 463"/>
                <a:gd name="T39" fmla="*/ 198 h 462"/>
                <a:gd name="T40" fmla="*/ 367 w 463"/>
                <a:gd name="T41" fmla="*/ 223 h 462"/>
                <a:gd name="T42" fmla="*/ 215 w 463"/>
                <a:gd name="T43" fmla="*/ 380 h 462"/>
                <a:gd name="T44" fmla="*/ 199 w 463"/>
                <a:gd name="T45" fmla="*/ 438 h 462"/>
                <a:gd name="T46" fmla="*/ 174 w 463"/>
                <a:gd name="T47" fmla="*/ 457 h 462"/>
                <a:gd name="T48" fmla="*/ 158 w 463"/>
                <a:gd name="T49" fmla="*/ 432 h 462"/>
                <a:gd name="T50" fmla="*/ 157 w 463"/>
                <a:gd name="T51" fmla="*/ 374 h 462"/>
                <a:gd name="T52" fmla="*/ 159 w 463"/>
                <a:gd name="T53" fmla="*/ 374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63" h="462">
                  <a:moveTo>
                    <a:pt x="159" y="374"/>
                  </a:moveTo>
                  <a:cubicBezTo>
                    <a:pt x="159" y="368"/>
                    <a:pt x="159" y="361"/>
                    <a:pt x="160" y="354"/>
                  </a:cubicBezTo>
                  <a:cubicBezTo>
                    <a:pt x="164" y="302"/>
                    <a:pt x="145" y="260"/>
                    <a:pt x="108" y="224"/>
                  </a:cubicBezTo>
                  <a:cubicBezTo>
                    <a:pt x="77" y="194"/>
                    <a:pt x="50" y="161"/>
                    <a:pt x="22" y="129"/>
                  </a:cubicBezTo>
                  <a:cubicBezTo>
                    <a:pt x="13" y="118"/>
                    <a:pt x="6" y="104"/>
                    <a:pt x="2" y="91"/>
                  </a:cubicBezTo>
                  <a:cubicBezTo>
                    <a:pt x="0" y="84"/>
                    <a:pt x="5" y="74"/>
                    <a:pt x="10" y="68"/>
                  </a:cubicBezTo>
                  <a:cubicBezTo>
                    <a:pt x="12" y="66"/>
                    <a:pt x="24" y="69"/>
                    <a:pt x="29" y="73"/>
                  </a:cubicBezTo>
                  <a:cubicBezTo>
                    <a:pt x="43" y="84"/>
                    <a:pt x="55" y="97"/>
                    <a:pt x="69" y="108"/>
                  </a:cubicBezTo>
                  <a:cubicBezTo>
                    <a:pt x="80" y="117"/>
                    <a:pt x="92" y="125"/>
                    <a:pt x="104" y="130"/>
                  </a:cubicBezTo>
                  <a:cubicBezTo>
                    <a:pt x="109" y="132"/>
                    <a:pt x="119" y="130"/>
                    <a:pt x="124" y="125"/>
                  </a:cubicBezTo>
                  <a:cubicBezTo>
                    <a:pt x="126" y="123"/>
                    <a:pt x="125" y="112"/>
                    <a:pt x="122" y="108"/>
                  </a:cubicBezTo>
                  <a:cubicBezTo>
                    <a:pt x="108" y="86"/>
                    <a:pt x="92" y="65"/>
                    <a:pt x="78" y="43"/>
                  </a:cubicBezTo>
                  <a:cubicBezTo>
                    <a:pt x="73" y="34"/>
                    <a:pt x="69" y="20"/>
                    <a:pt x="73" y="13"/>
                  </a:cubicBezTo>
                  <a:cubicBezTo>
                    <a:pt x="81" y="0"/>
                    <a:pt x="97" y="4"/>
                    <a:pt x="107" y="13"/>
                  </a:cubicBezTo>
                  <a:cubicBezTo>
                    <a:pt x="141" y="43"/>
                    <a:pt x="176" y="73"/>
                    <a:pt x="208" y="106"/>
                  </a:cubicBezTo>
                  <a:cubicBezTo>
                    <a:pt x="235" y="133"/>
                    <a:pt x="257" y="165"/>
                    <a:pt x="300" y="167"/>
                  </a:cubicBezTo>
                  <a:cubicBezTo>
                    <a:pt x="324" y="168"/>
                    <a:pt x="349" y="167"/>
                    <a:pt x="374" y="167"/>
                  </a:cubicBezTo>
                  <a:cubicBezTo>
                    <a:pt x="396" y="166"/>
                    <a:pt x="419" y="164"/>
                    <a:pt x="441" y="165"/>
                  </a:cubicBezTo>
                  <a:cubicBezTo>
                    <a:pt x="449" y="165"/>
                    <a:pt x="456" y="174"/>
                    <a:pt x="463" y="179"/>
                  </a:cubicBezTo>
                  <a:cubicBezTo>
                    <a:pt x="458" y="185"/>
                    <a:pt x="454" y="195"/>
                    <a:pt x="447" y="198"/>
                  </a:cubicBezTo>
                  <a:cubicBezTo>
                    <a:pt x="421" y="208"/>
                    <a:pt x="394" y="216"/>
                    <a:pt x="367" y="223"/>
                  </a:cubicBezTo>
                  <a:cubicBezTo>
                    <a:pt x="284" y="245"/>
                    <a:pt x="236" y="299"/>
                    <a:pt x="215" y="380"/>
                  </a:cubicBezTo>
                  <a:cubicBezTo>
                    <a:pt x="210" y="399"/>
                    <a:pt x="205" y="418"/>
                    <a:pt x="199" y="438"/>
                  </a:cubicBezTo>
                  <a:cubicBezTo>
                    <a:pt x="195" y="449"/>
                    <a:pt x="188" y="462"/>
                    <a:pt x="174" y="457"/>
                  </a:cubicBezTo>
                  <a:cubicBezTo>
                    <a:pt x="166" y="454"/>
                    <a:pt x="159" y="441"/>
                    <a:pt x="158" y="432"/>
                  </a:cubicBezTo>
                  <a:cubicBezTo>
                    <a:pt x="155" y="413"/>
                    <a:pt x="157" y="394"/>
                    <a:pt x="157" y="374"/>
                  </a:cubicBezTo>
                  <a:cubicBezTo>
                    <a:pt x="158" y="374"/>
                    <a:pt x="159" y="374"/>
                    <a:pt x="159" y="37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7558088" y="5519738"/>
              <a:ext cx="290513" cy="292100"/>
            </a:xfrm>
            <a:custGeom>
              <a:avLst/>
              <a:gdLst>
                <a:gd name="T0" fmla="*/ 38 w 97"/>
                <a:gd name="T1" fmla="*/ 0 h 98"/>
                <a:gd name="T2" fmla="*/ 96 w 97"/>
                <a:gd name="T3" fmla="*/ 50 h 98"/>
                <a:gd name="T4" fmla="*/ 57 w 97"/>
                <a:gd name="T5" fmla="*/ 97 h 98"/>
                <a:gd name="T6" fmla="*/ 0 w 97"/>
                <a:gd name="T7" fmla="*/ 40 h 98"/>
                <a:gd name="T8" fmla="*/ 38 w 97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98">
                  <a:moveTo>
                    <a:pt x="38" y="0"/>
                  </a:moveTo>
                  <a:cubicBezTo>
                    <a:pt x="69" y="0"/>
                    <a:pt x="95" y="22"/>
                    <a:pt x="96" y="50"/>
                  </a:cubicBezTo>
                  <a:cubicBezTo>
                    <a:pt x="97" y="74"/>
                    <a:pt x="78" y="96"/>
                    <a:pt x="57" y="97"/>
                  </a:cubicBezTo>
                  <a:cubicBezTo>
                    <a:pt x="30" y="98"/>
                    <a:pt x="0" y="67"/>
                    <a:pt x="0" y="40"/>
                  </a:cubicBezTo>
                  <a:cubicBezTo>
                    <a:pt x="0" y="17"/>
                    <a:pt x="15" y="1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019366" y="4479150"/>
            <a:ext cx="1384498" cy="1418743"/>
            <a:chOff x="4079875" y="4665663"/>
            <a:chExt cx="1347788" cy="1381125"/>
          </a:xfrm>
          <a:solidFill>
            <a:srgbClr val="3B4860"/>
          </a:solidFill>
        </p:grpSpPr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4079875" y="4665663"/>
              <a:ext cx="1347788" cy="1381125"/>
            </a:xfrm>
            <a:custGeom>
              <a:avLst/>
              <a:gdLst>
                <a:gd name="T0" fmla="*/ 38 w 451"/>
                <a:gd name="T1" fmla="*/ 160 h 463"/>
                <a:gd name="T2" fmla="*/ 150 w 451"/>
                <a:gd name="T3" fmla="*/ 159 h 463"/>
                <a:gd name="T4" fmla="*/ 214 w 451"/>
                <a:gd name="T5" fmla="*/ 127 h 463"/>
                <a:gd name="T6" fmla="*/ 323 w 451"/>
                <a:gd name="T7" fmla="*/ 26 h 463"/>
                <a:gd name="T8" fmla="*/ 366 w 451"/>
                <a:gd name="T9" fmla="*/ 2 h 463"/>
                <a:gd name="T10" fmla="*/ 386 w 451"/>
                <a:gd name="T11" fmla="*/ 8 h 463"/>
                <a:gd name="T12" fmla="*/ 383 w 451"/>
                <a:gd name="T13" fmla="*/ 29 h 463"/>
                <a:gd name="T14" fmla="*/ 338 w 451"/>
                <a:gd name="T15" fmla="*/ 80 h 463"/>
                <a:gd name="T16" fmla="*/ 330 w 451"/>
                <a:gd name="T17" fmla="*/ 122 h 463"/>
                <a:gd name="T18" fmla="*/ 368 w 451"/>
                <a:gd name="T19" fmla="*/ 111 h 463"/>
                <a:gd name="T20" fmla="*/ 420 w 451"/>
                <a:gd name="T21" fmla="*/ 74 h 463"/>
                <a:gd name="T22" fmla="*/ 443 w 451"/>
                <a:gd name="T23" fmla="*/ 72 h 463"/>
                <a:gd name="T24" fmla="*/ 447 w 451"/>
                <a:gd name="T25" fmla="*/ 97 h 463"/>
                <a:gd name="T26" fmla="*/ 414 w 451"/>
                <a:gd name="T27" fmla="*/ 146 h 463"/>
                <a:gd name="T28" fmla="*/ 340 w 451"/>
                <a:gd name="T29" fmla="*/ 218 h 463"/>
                <a:gd name="T30" fmla="*/ 291 w 451"/>
                <a:gd name="T31" fmla="*/ 338 h 463"/>
                <a:gd name="T32" fmla="*/ 296 w 451"/>
                <a:gd name="T33" fmla="*/ 428 h 463"/>
                <a:gd name="T34" fmla="*/ 295 w 451"/>
                <a:gd name="T35" fmla="*/ 447 h 463"/>
                <a:gd name="T36" fmla="*/ 281 w 451"/>
                <a:gd name="T37" fmla="*/ 462 h 463"/>
                <a:gd name="T38" fmla="*/ 267 w 451"/>
                <a:gd name="T39" fmla="*/ 452 h 463"/>
                <a:gd name="T40" fmla="*/ 251 w 451"/>
                <a:gd name="T41" fmla="*/ 411 h 463"/>
                <a:gd name="T42" fmla="*/ 211 w 451"/>
                <a:gd name="T43" fmla="*/ 307 h 463"/>
                <a:gd name="T44" fmla="*/ 88 w 451"/>
                <a:gd name="T45" fmla="*/ 220 h 463"/>
                <a:gd name="T46" fmla="*/ 17 w 451"/>
                <a:gd name="T47" fmla="*/ 200 h 463"/>
                <a:gd name="T48" fmla="*/ 1 w 451"/>
                <a:gd name="T49" fmla="*/ 180 h 463"/>
                <a:gd name="T50" fmla="*/ 17 w 451"/>
                <a:gd name="T51" fmla="*/ 163 h 463"/>
                <a:gd name="T52" fmla="*/ 38 w 451"/>
                <a:gd name="T53" fmla="*/ 16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1" h="463">
                  <a:moveTo>
                    <a:pt x="38" y="160"/>
                  </a:moveTo>
                  <a:cubicBezTo>
                    <a:pt x="77" y="160"/>
                    <a:pt x="113" y="161"/>
                    <a:pt x="150" y="159"/>
                  </a:cubicBezTo>
                  <a:cubicBezTo>
                    <a:pt x="175" y="158"/>
                    <a:pt x="196" y="145"/>
                    <a:pt x="214" y="127"/>
                  </a:cubicBezTo>
                  <a:cubicBezTo>
                    <a:pt x="250" y="93"/>
                    <a:pt x="286" y="59"/>
                    <a:pt x="323" y="26"/>
                  </a:cubicBezTo>
                  <a:cubicBezTo>
                    <a:pt x="335" y="16"/>
                    <a:pt x="351" y="8"/>
                    <a:pt x="366" y="2"/>
                  </a:cubicBezTo>
                  <a:cubicBezTo>
                    <a:pt x="371" y="0"/>
                    <a:pt x="383" y="3"/>
                    <a:pt x="386" y="8"/>
                  </a:cubicBezTo>
                  <a:cubicBezTo>
                    <a:pt x="389" y="12"/>
                    <a:pt x="387" y="24"/>
                    <a:pt x="383" y="29"/>
                  </a:cubicBezTo>
                  <a:cubicBezTo>
                    <a:pt x="369" y="47"/>
                    <a:pt x="352" y="62"/>
                    <a:pt x="338" y="80"/>
                  </a:cubicBezTo>
                  <a:cubicBezTo>
                    <a:pt x="329" y="92"/>
                    <a:pt x="316" y="109"/>
                    <a:pt x="330" y="122"/>
                  </a:cubicBezTo>
                  <a:cubicBezTo>
                    <a:pt x="344" y="135"/>
                    <a:pt x="357" y="118"/>
                    <a:pt x="368" y="111"/>
                  </a:cubicBezTo>
                  <a:cubicBezTo>
                    <a:pt x="386" y="99"/>
                    <a:pt x="402" y="85"/>
                    <a:pt x="420" y="74"/>
                  </a:cubicBezTo>
                  <a:cubicBezTo>
                    <a:pt x="427" y="70"/>
                    <a:pt x="440" y="68"/>
                    <a:pt x="443" y="72"/>
                  </a:cubicBezTo>
                  <a:cubicBezTo>
                    <a:pt x="448" y="78"/>
                    <a:pt x="451" y="90"/>
                    <a:pt x="447" y="97"/>
                  </a:cubicBezTo>
                  <a:cubicBezTo>
                    <a:pt x="438" y="114"/>
                    <a:pt x="427" y="131"/>
                    <a:pt x="414" y="146"/>
                  </a:cubicBezTo>
                  <a:cubicBezTo>
                    <a:pt x="391" y="171"/>
                    <a:pt x="366" y="196"/>
                    <a:pt x="340" y="218"/>
                  </a:cubicBezTo>
                  <a:cubicBezTo>
                    <a:pt x="300" y="250"/>
                    <a:pt x="287" y="290"/>
                    <a:pt x="291" y="338"/>
                  </a:cubicBezTo>
                  <a:cubicBezTo>
                    <a:pt x="293" y="368"/>
                    <a:pt x="295" y="398"/>
                    <a:pt x="296" y="428"/>
                  </a:cubicBezTo>
                  <a:cubicBezTo>
                    <a:pt x="297" y="434"/>
                    <a:pt x="298" y="442"/>
                    <a:pt x="295" y="447"/>
                  </a:cubicBezTo>
                  <a:cubicBezTo>
                    <a:pt x="292" y="453"/>
                    <a:pt x="287" y="460"/>
                    <a:pt x="281" y="462"/>
                  </a:cubicBezTo>
                  <a:cubicBezTo>
                    <a:pt x="278" y="463"/>
                    <a:pt x="269" y="457"/>
                    <a:pt x="267" y="452"/>
                  </a:cubicBezTo>
                  <a:cubicBezTo>
                    <a:pt x="260" y="439"/>
                    <a:pt x="256" y="425"/>
                    <a:pt x="251" y="411"/>
                  </a:cubicBezTo>
                  <a:cubicBezTo>
                    <a:pt x="238" y="376"/>
                    <a:pt x="228" y="340"/>
                    <a:pt x="211" y="307"/>
                  </a:cubicBezTo>
                  <a:cubicBezTo>
                    <a:pt x="186" y="258"/>
                    <a:pt x="139" y="235"/>
                    <a:pt x="88" y="220"/>
                  </a:cubicBezTo>
                  <a:cubicBezTo>
                    <a:pt x="64" y="213"/>
                    <a:pt x="40" y="208"/>
                    <a:pt x="17" y="200"/>
                  </a:cubicBezTo>
                  <a:cubicBezTo>
                    <a:pt x="10" y="197"/>
                    <a:pt x="2" y="187"/>
                    <a:pt x="1" y="180"/>
                  </a:cubicBezTo>
                  <a:cubicBezTo>
                    <a:pt x="0" y="175"/>
                    <a:pt x="10" y="167"/>
                    <a:pt x="17" y="163"/>
                  </a:cubicBezTo>
                  <a:cubicBezTo>
                    <a:pt x="23" y="160"/>
                    <a:pt x="32" y="161"/>
                    <a:pt x="38" y="1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4376738" y="5480051"/>
              <a:ext cx="265113" cy="298450"/>
            </a:xfrm>
            <a:custGeom>
              <a:avLst/>
              <a:gdLst>
                <a:gd name="T0" fmla="*/ 89 w 89"/>
                <a:gd name="T1" fmla="*/ 52 h 100"/>
                <a:gd name="T2" fmla="*/ 41 w 89"/>
                <a:gd name="T3" fmla="*/ 100 h 100"/>
                <a:gd name="T4" fmla="*/ 1 w 89"/>
                <a:gd name="T5" fmla="*/ 56 h 100"/>
                <a:gd name="T6" fmla="*/ 49 w 89"/>
                <a:gd name="T7" fmla="*/ 0 h 100"/>
                <a:gd name="T8" fmla="*/ 89 w 89"/>
                <a:gd name="T9" fmla="*/ 52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00">
                  <a:moveTo>
                    <a:pt x="89" y="52"/>
                  </a:moveTo>
                  <a:cubicBezTo>
                    <a:pt x="88" y="80"/>
                    <a:pt x="68" y="100"/>
                    <a:pt x="41" y="100"/>
                  </a:cubicBezTo>
                  <a:cubicBezTo>
                    <a:pt x="15" y="100"/>
                    <a:pt x="0" y="83"/>
                    <a:pt x="1" y="56"/>
                  </a:cubicBezTo>
                  <a:cubicBezTo>
                    <a:pt x="1" y="26"/>
                    <a:pt x="24" y="0"/>
                    <a:pt x="49" y="0"/>
                  </a:cubicBezTo>
                  <a:cubicBezTo>
                    <a:pt x="71" y="1"/>
                    <a:pt x="89" y="25"/>
                    <a:pt x="89" y="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</p:grpSp>
      <p:grpSp>
        <p:nvGrpSpPr>
          <p:cNvPr id="22" name="Group 5"/>
          <p:cNvGrpSpPr>
            <a:grpSpLocks/>
          </p:cNvGrpSpPr>
          <p:nvPr/>
        </p:nvGrpSpPr>
        <p:grpSpPr bwMode="auto">
          <a:xfrm>
            <a:off x="5201444" y="2843517"/>
            <a:ext cx="1779553" cy="1781467"/>
            <a:chOff x="0" y="0"/>
            <a:chExt cx="11159" cy="11170"/>
          </a:xfrm>
          <a:gradFill>
            <a:gsLst>
              <a:gs pos="0">
                <a:srgbClr val="CA3F33"/>
              </a:gs>
              <a:gs pos="100000">
                <a:srgbClr val="3B4860"/>
              </a:gs>
            </a:gsLst>
            <a:lin ang="0" scaled="0"/>
          </a:gradFill>
        </p:grpSpPr>
        <p:sp>
          <p:nvSpPr>
            <p:cNvPr id="23" name="AutoShape 6"/>
            <p:cNvSpPr>
              <a:spLocks/>
            </p:cNvSpPr>
            <p:nvPr/>
          </p:nvSpPr>
          <p:spPr bwMode="auto">
            <a:xfrm>
              <a:off x="5723" y="1096"/>
              <a:ext cx="1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5400" y="10800"/>
                  </a:lnTo>
                  <a:lnTo>
                    <a:pt x="2700" y="10800"/>
                  </a:lnTo>
                  <a:lnTo>
                    <a:pt x="0" y="10800"/>
                  </a:lnTo>
                  <a:lnTo>
                    <a:pt x="2700" y="21600"/>
                  </a:lnTo>
                  <a:lnTo>
                    <a:pt x="5400" y="21600"/>
                  </a:lnTo>
                  <a:lnTo>
                    <a:pt x="108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4" name="AutoShape 7"/>
            <p:cNvSpPr>
              <a:spLocks/>
            </p:cNvSpPr>
            <p:nvPr/>
          </p:nvSpPr>
          <p:spPr bwMode="auto">
            <a:xfrm>
              <a:off x="4178" y="496"/>
              <a:ext cx="544" cy="20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718" y="7776"/>
                  </a:moveTo>
                  <a:lnTo>
                    <a:pt x="5718" y="7776"/>
                  </a:lnTo>
                  <a:lnTo>
                    <a:pt x="4447" y="11232"/>
                  </a:lnTo>
                  <a:lnTo>
                    <a:pt x="1906" y="14688"/>
                  </a:lnTo>
                  <a:lnTo>
                    <a:pt x="0" y="16416"/>
                  </a:lnTo>
                  <a:lnTo>
                    <a:pt x="635" y="16416"/>
                  </a:lnTo>
                  <a:lnTo>
                    <a:pt x="635" y="19872"/>
                  </a:lnTo>
                  <a:lnTo>
                    <a:pt x="635" y="21600"/>
                  </a:lnTo>
                  <a:lnTo>
                    <a:pt x="1271" y="21600"/>
                  </a:lnTo>
                  <a:lnTo>
                    <a:pt x="6353" y="21600"/>
                  </a:lnTo>
                  <a:lnTo>
                    <a:pt x="6988" y="19872"/>
                  </a:lnTo>
                  <a:lnTo>
                    <a:pt x="6988" y="18144"/>
                  </a:lnTo>
                  <a:lnTo>
                    <a:pt x="5718" y="16416"/>
                  </a:lnTo>
                  <a:lnTo>
                    <a:pt x="6988" y="16416"/>
                  </a:lnTo>
                  <a:lnTo>
                    <a:pt x="12706" y="19872"/>
                  </a:lnTo>
                  <a:lnTo>
                    <a:pt x="15882" y="21600"/>
                  </a:lnTo>
                  <a:lnTo>
                    <a:pt x="18424" y="21600"/>
                  </a:lnTo>
                  <a:lnTo>
                    <a:pt x="19694" y="19872"/>
                  </a:lnTo>
                  <a:lnTo>
                    <a:pt x="20329" y="18144"/>
                  </a:lnTo>
                  <a:lnTo>
                    <a:pt x="20965" y="11232"/>
                  </a:lnTo>
                  <a:lnTo>
                    <a:pt x="19694" y="11232"/>
                  </a:lnTo>
                  <a:lnTo>
                    <a:pt x="18424" y="11232"/>
                  </a:lnTo>
                  <a:lnTo>
                    <a:pt x="18424" y="9504"/>
                  </a:lnTo>
                  <a:lnTo>
                    <a:pt x="19059" y="7776"/>
                  </a:lnTo>
                  <a:lnTo>
                    <a:pt x="19694" y="7776"/>
                  </a:lnTo>
                  <a:lnTo>
                    <a:pt x="20965" y="7776"/>
                  </a:lnTo>
                  <a:lnTo>
                    <a:pt x="21600" y="6048"/>
                  </a:lnTo>
                  <a:lnTo>
                    <a:pt x="21600" y="1728"/>
                  </a:lnTo>
                  <a:lnTo>
                    <a:pt x="20965" y="1728"/>
                  </a:lnTo>
                  <a:lnTo>
                    <a:pt x="19059" y="0"/>
                  </a:lnTo>
                  <a:lnTo>
                    <a:pt x="18424" y="1728"/>
                  </a:lnTo>
                  <a:lnTo>
                    <a:pt x="17788" y="4320"/>
                  </a:lnTo>
                  <a:lnTo>
                    <a:pt x="16518" y="6048"/>
                  </a:lnTo>
                  <a:lnTo>
                    <a:pt x="14612" y="6048"/>
                  </a:lnTo>
                  <a:lnTo>
                    <a:pt x="13341" y="6048"/>
                  </a:lnTo>
                  <a:lnTo>
                    <a:pt x="12071" y="7776"/>
                  </a:lnTo>
                  <a:lnTo>
                    <a:pt x="10800" y="9504"/>
                  </a:lnTo>
                  <a:lnTo>
                    <a:pt x="8894" y="12960"/>
                  </a:lnTo>
                  <a:lnTo>
                    <a:pt x="6988" y="14688"/>
                  </a:lnTo>
                  <a:lnTo>
                    <a:pt x="8259" y="11232"/>
                  </a:lnTo>
                  <a:lnTo>
                    <a:pt x="12071" y="7776"/>
                  </a:lnTo>
                  <a:lnTo>
                    <a:pt x="12071" y="6048"/>
                  </a:lnTo>
                  <a:lnTo>
                    <a:pt x="7624" y="9504"/>
                  </a:lnTo>
                  <a:lnTo>
                    <a:pt x="5718" y="7776"/>
                  </a:lnTo>
                  <a:close/>
                  <a:moveTo>
                    <a:pt x="5718" y="777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5" name="AutoShape 8"/>
            <p:cNvSpPr>
              <a:spLocks/>
            </p:cNvSpPr>
            <p:nvPr/>
          </p:nvSpPr>
          <p:spPr bwMode="auto">
            <a:xfrm>
              <a:off x="4354" y="568"/>
              <a:ext cx="12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5400" y="10800"/>
                  </a:lnTo>
                  <a:lnTo>
                    <a:pt x="0" y="21600"/>
                  </a:lnTo>
                  <a:lnTo>
                    <a:pt x="8100" y="16200"/>
                  </a:lnTo>
                  <a:lnTo>
                    <a:pt x="16200" y="5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6" name="AutoShape 9"/>
            <p:cNvSpPr>
              <a:spLocks/>
            </p:cNvSpPr>
            <p:nvPr/>
          </p:nvSpPr>
          <p:spPr bwMode="auto">
            <a:xfrm>
              <a:off x="4018" y="568"/>
              <a:ext cx="208" cy="1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9938" y="0"/>
                  </a:lnTo>
                  <a:lnTo>
                    <a:pt x="18277" y="0"/>
                  </a:lnTo>
                  <a:lnTo>
                    <a:pt x="13292" y="2400"/>
                  </a:lnTo>
                  <a:lnTo>
                    <a:pt x="9969" y="0"/>
                  </a:lnTo>
                  <a:lnTo>
                    <a:pt x="8308" y="2400"/>
                  </a:lnTo>
                  <a:lnTo>
                    <a:pt x="8308" y="7200"/>
                  </a:lnTo>
                  <a:lnTo>
                    <a:pt x="8308" y="12000"/>
                  </a:lnTo>
                  <a:lnTo>
                    <a:pt x="4985" y="14400"/>
                  </a:lnTo>
                  <a:lnTo>
                    <a:pt x="1662" y="16800"/>
                  </a:lnTo>
                  <a:lnTo>
                    <a:pt x="0" y="16800"/>
                  </a:lnTo>
                  <a:lnTo>
                    <a:pt x="0" y="21600"/>
                  </a:lnTo>
                  <a:lnTo>
                    <a:pt x="1662" y="21600"/>
                  </a:lnTo>
                  <a:lnTo>
                    <a:pt x="4985" y="19200"/>
                  </a:lnTo>
                  <a:lnTo>
                    <a:pt x="9969" y="14400"/>
                  </a:lnTo>
                  <a:lnTo>
                    <a:pt x="13292" y="9600"/>
                  </a:lnTo>
                  <a:lnTo>
                    <a:pt x="14954" y="7200"/>
                  </a:lnTo>
                  <a:lnTo>
                    <a:pt x="18277" y="4800"/>
                  </a:lnTo>
                  <a:lnTo>
                    <a:pt x="19938" y="2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7" name="AutoShape 10"/>
            <p:cNvSpPr>
              <a:spLocks/>
            </p:cNvSpPr>
            <p:nvPr/>
          </p:nvSpPr>
          <p:spPr bwMode="auto">
            <a:xfrm>
              <a:off x="6788" y="600"/>
              <a:ext cx="176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1782" y="4320"/>
                  </a:moveTo>
                  <a:lnTo>
                    <a:pt x="11782" y="4320"/>
                  </a:lnTo>
                  <a:lnTo>
                    <a:pt x="3927" y="0"/>
                  </a:lnTo>
                  <a:lnTo>
                    <a:pt x="0" y="4320"/>
                  </a:lnTo>
                  <a:lnTo>
                    <a:pt x="3927" y="12960"/>
                  </a:lnTo>
                  <a:lnTo>
                    <a:pt x="9818" y="17280"/>
                  </a:lnTo>
                  <a:lnTo>
                    <a:pt x="21600" y="21600"/>
                  </a:lnTo>
                  <a:lnTo>
                    <a:pt x="17673" y="12960"/>
                  </a:lnTo>
                  <a:lnTo>
                    <a:pt x="11782" y="4320"/>
                  </a:lnTo>
                  <a:close/>
                  <a:moveTo>
                    <a:pt x="11782" y="432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8" name="AutoShape 11"/>
            <p:cNvSpPr>
              <a:spLocks/>
            </p:cNvSpPr>
            <p:nvPr/>
          </p:nvSpPr>
          <p:spPr bwMode="auto">
            <a:xfrm>
              <a:off x="5579" y="1128"/>
              <a:ext cx="256" cy="27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050" y="11435"/>
                  </a:moveTo>
                  <a:lnTo>
                    <a:pt x="4050" y="11435"/>
                  </a:lnTo>
                  <a:lnTo>
                    <a:pt x="9450" y="10165"/>
                  </a:lnTo>
                  <a:lnTo>
                    <a:pt x="10800" y="10165"/>
                  </a:lnTo>
                  <a:lnTo>
                    <a:pt x="13500" y="10165"/>
                  </a:lnTo>
                  <a:lnTo>
                    <a:pt x="10800" y="11435"/>
                  </a:lnTo>
                  <a:lnTo>
                    <a:pt x="8100" y="11435"/>
                  </a:lnTo>
                  <a:lnTo>
                    <a:pt x="5400" y="12706"/>
                  </a:lnTo>
                  <a:lnTo>
                    <a:pt x="5400" y="13976"/>
                  </a:lnTo>
                  <a:lnTo>
                    <a:pt x="5400" y="16518"/>
                  </a:lnTo>
                  <a:lnTo>
                    <a:pt x="6750" y="17788"/>
                  </a:lnTo>
                  <a:lnTo>
                    <a:pt x="13500" y="19059"/>
                  </a:lnTo>
                  <a:lnTo>
                    <a:pt x="12150" y="19059"/>
                  </a:lnTo>
                  <a:lnTo>
                    <a:pt x="10800" y="19059"/>
                  </a:lnTo>
                  <a:lnTo>
                    <a:pt x="12150" y="21600"/>
                  </a:lnTo>
                  <a:lnTo>
                    <a:pt x="13500" y="21600"/>
                  </a:lnTo>
                  <a:lnTo>
                    <a:pt x="16200" y="16518"/>
                  </a:lnTo>
                  <a:lnTo>
                    <a:pt x="17550" y="11435"/>
                  </a:lnTo>
                  <a:lnTo>
                    <a:pt x="16200" y="10165"/>
                  </a:lnTo>
                  <a:lnTo>
                    <a:pt x="18900" y="8894"/>
                  </a:lnTo>
                  <a:lnTo>
                    <a:pt x="21600" y="7624"/>
                  </a:lnTo>
                  <a:lnTo>
                    <a:pt x="18900" y="6353"/>
                  </a:lnTo>
                  <a:lnTo>
                    <a:pt x="17550" y="5082"/>
                  </a:lnTo>
                  <a:lnTo>
                    <a:pt x="12150" y="3812"/>
                  </a:lnTo>
                  <a:lnTo>
                    <a:pt x="13500" y="2541"/>
                  </a:lnTo>
                  <a:lnTo>
                    <a:pt x="10800" y="0"/>
                  </a:lnTo>
                  <a:lnTo>
                    <a:pt x="9450" y="0"/>
                  </a:lnTo>
                  <a:lnTo>
                    <a:pt x="9450" y="2541"/>
                  </a:lnTo>
                  <a:lnTo>
                    <a:pt x="10800" y="3812"/>
                  </a:lnTo>
                  <a:lnTo>
                    <a:pt x="12150" y="6353"/>
                  </a:lnTo>
                  <a:lnTo>
                    <a:pt x="10800" y="7624"/>
                  </a:lnTo>
                  <a:lnTo>
                    <a:pt x="9450" y="6353"/>
                  </a:lnTo>
                  <a:lnTo>
                    <a:pt x="8100" y="5082"/>
                  </a:lnTo>
                  <a:lnTo>
                    <a:pt x="6750" y="2541"/>
                  </a:lnTo>
                  <a:lnTo>
                    <a:pt x="5400" y="1271"/>
                  </a:lnTo>
                  <a:lnTo>
                    <a:pt x="2700" y="2541"/>
                  </a:lnTo>
                  <a:lnTo>
                    <a:pt x="0" y="3812"/>
                  </a:lnTo>
                  <a:lnTo>
                    <a:pt x="4050" y="8894"/>
                  </a:lnTo>
                  <a:lnTo>
                    <a:pt x="4050" y="10165"/>
                  </a:lnTo>
                  <a:lnTo>
                    <a:pt x="4050" y="11435"/>
                  </a:lnTo>
                  <a:close/>
                  <a:moveTo>
                    <a:pt x="4050" y="11435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9" name="AutoShape 12"/>
            <p:cNvSpPr>
              <a:spLocks/>
            </p:cNvSpPr>
            <p:nvPr/>
          </p:nvSpPr>
          <p:spPr bwMode="auto">
            <a:xfrm>
              <a:off x="3906" y="496"/>
              <a:ext cx="272" cy="23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71" y="21600"/>
                  </a:moveTo>
                  <a:lnTo>
                    <a:pt x="1271" y="21600"/>
                  </a:lnTo>
                  <a:lnTo>
                    <a:pt x="2541" y="21600"/>
                  </a:lnTo>
                  <a:lnTo>
                    <a:pt x="3812" y="20110"/>
                  </a:lnTo>
                  <a:lnTo>
                    <a:pt x="3812" y="14152"/>
                  </a:lnTo>
                  <a:lnTo>
                    <a:pt x="5082" y="12662"/>
                  </a:lnTo>
                  <a:lnTo>
                    <a:pt x="5082" y="9683"/>
                  </a:lnTo>
                  <a:lnTo>
                    <a:pt x="6353" y="9683"/>
                  </a:lnTo>
                  <a:lnTo>
                    <a:pt x="8894" y="9683"/>
                  </a:lnTo>
                  <a:lnTo>
                    <a:pt x="12706" y="8193"/>
                  </a:lnTo>
                  <a:lnTo>
                    <a:pt x="17788" y="5214"/>
                  </a:lnTo>
                  <a:lnTo>
                    <a:pt x="20329" y="1490"/>
                  </a:lnTo>
                  <a:lnTo>
                    <a:pt x="21600" y="0"/>
                  </a:lnTo>
                  <a:lnTo>
                    <a:pt x="20329" y="0"/>
                  </a:lnTo>
                  <a:lnTo>
                    <a:pt x="17788" y="1490"/>
                  </a:lnTo>
                  <a:lnTo>
                    <a:pt x="15247" y="3724"/>
                  </a:lnTo>
                  <a:lnTo>
                    <a:pt x="8894" y="6703"/>
                  </a:lnTo>
                  <a:lnTo>
                    <a:pt x="2541" y="8193"/>
                  </a:lnTo>
                  <a:lnTo>
                    <a:pt x="0" y="8193"/>
                  </a:lnTo>
                  <a:lnTo>
                    <a:pt x="0" y="11172"/>
                  </a:lnTo>
                  <a:lnTo>
                    <a:pt x="0" y="15641"/>
                  </a:lnTo>
                  <a:lnTo>
                    <a:pt x="1271" y="21600"/>
                  </a:lnTo>
                  <a:close/>
                  <a:moveTo>
                    <a:pt x="1271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0" name="AutoShape 13"/>
            <p:cNvSpPr>
              <a:spLocks/>
            </p:cNvSpPr>
            <p:nvPr/>
          </p:nvSpPr>
          <p:spPr bwMode="auto">
            <a:xfrm>
              <a:off x="6836" y="1080"/>
              <a:ext cx="144" cy="33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200" y="12343"/>
                  </a:moveTo>
                  <a:lnTo>
                    <a:pt x="19200" y="12343"/>
                  </a:lnTo>
                  <a:lnTo>
                    <a:pt x="16800" y="10286"/>
                  </a:lnTo>
                  <a:lnTo>
                    <a:pt x="12000" y="8229"/>
                  </a:lnTo>
                  <a:lnTo>
                    <a:pt x="14400" y="7200"/>
                  </a:lnTo>
                  <a:lnTo>
                    <a:pt x="16800" y="0"/>
                  </a:lnTo>
                  <a:lnTo>
                    <a:pt x="2400" y="3086"/>
                  </a:lnTo>
                  <a:lnTo>
                    <a:pt x="0" y="6171"/>
                  </a:lnTo>
                  <a:lnTo>
                    <a:pt x="0" y="9257"/>
                  </a:lnTo>
                  <a:lnTo>
                    <a:pt x="2400" y="11314"/>
                  </a:lnTo>
                  <a:lnTo>
                    <a:pt x="9600" y="14400"/>
                  </a:lnTo>
                  <a:lnTo>
                    <a:pt x="9600" y="17486"/>
                  </a:lnTo>
                  <a:lnTo>
                    <a:pt x="12000" y="20571"/>
                  </a:lnTo>
                  <a:lnTo>
                    <a:pt x="16800" y="21600"/>
                  </a:lnTo>
                  <a:lnTo>
                    <a:pt x="19200" y="21600"/>
                  </a:lnTo>
                  <a:lnTo>
                    <a:pt x="21600" y="19543"/>
                  </a:lnTo>
                  <a:lnTo>
                    <a:pt x="21600" y="16457"/>
                  </a:lnTo>
                  <a:lnTo>
                    <a:pt x="21600" y="15429"/>
                  </a:lnTo>
                  <a:lnTo>
                    <a:pt x="19200" y="15429"/>
                  </a:lnTo>
                  <a:lnTo>
                    <a:pt x="14400" y="13371"/>
                  </a:lnTo>
                  <a:lnTo>
                    <a:pt x="16800" y="13371"/>
                  </a:lnTo>
                  <a:lnTo>
                    <a:pt x="19200" y="12343"/>
                  </a:lnTo>
                  <a:close/>
                  <a:moveTo>
                    <a:pt x="19200" y="1234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1" name="AutoShape 14"/>
            <p:cNvSpPr>
              <a:spLocks/>
            </p:cNvSpPr>
            <p:nvPr/>
          </p:nvSpPr>
          <p:spPr bwMode="auto">
            <a:xfrm>
              <a:off x="3722" y="552"/>
              <a:ext cx="160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10800" y="16200"/>
                  </a:lnTo>
                  <a:lnTo>
                    <a:pt x="21600" y="0"/>
                  </a:lnTo>
                  <a:lnTo>
                    <a:pt x="12960" y="0"/>
                  </a:lnTo>
                  <a:lnTo>
                    <a:pt x="6480" y="5400"/>
                  </a:lnTo>
                  <a:lnTo>
                    <a:pt x="0" y="1620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2" name="AutoShape 15"/>
            <p:cNvSpPr>
              <a:spLocks/>
            </p:cNvSpPr>
            <p:nvPr/>
          </p:nvSpPr>
          <p:spPr bwMode="auto">
            <a:xfrm>
              <a:off x="6932" y="1400"/>
              <a:ext cx="344" cy="1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05" y="1800"/>
                  </a:moveTo>
                  <a:lnTo>
                    <a:pt x="1005" y="1800"/>
                  </a:lnTo>
                  <a:lnTo>
                    <a:pt x="0" y="3600"/>
                  </a:lnTo>
                  <a:lnTo>
                    <a:pt x="1005" y="7200"/>
                  </a:lnTo>
                  <a:lnTo>
                    <a:pt x="4019" y="18000"/>
                  </a:lnTo>
                  <a:lnTo>
                    <a:pt x="16074" y="21600"/>
                  </a:lnTo>
                  <a:lnTo>
                    <a:pt x="20093" y="21600"/>
                  </a:lnTo>
                  <a:lnTo>
                    <a:pt x="21600" y="21600"/>
                  </a:lnTo>
                  <a:lnTo>
                    <a:pt x="20093" y="18000"/>
                  </a:lnTo>
                  <a:lnTo>
                    <a:pt x="18084" y="18000"/>
                  </a:lnTo>
                  <a:lnTo>
                    <a:pt x="15070" y="16200"/>
                  </a:lnTo>
                  <a:lnTo>
                    <a:pt x="10047" y="12600"/>
                  </a:lnTo>
                  <a:lnTo>
                    <a:pt x="7033" y="9000"/>
                  </a:lnTo>
                  <a:lnTo>
                    <a:pt x="5023" y="1800"/>
                  </a:lnTo>
                  <a:lnTo>
                    <a:pt x="5023" y="0"/>
                  </a:lnTo>
                  <a:lnTo>
                    <a:pt x="2009" y="1800"/>
                  </a:lnTo>
                  <a:lnTo>
                    <a:pt x="1005" y="1800"/>
                  </a:lnTo>
                  <a:close/>
                  <a:moveTo>
                    <a:pt x="1005" y="18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3" name="AutoShape 16"/>
            <p:cNvSpPr>
              <a:spLocks/>
            </p:cNvSpPr>
            <p:nvPr/>
          </p:nvSpPr>
          <p:spPr bwMode="auto">
            <a:xfrm>
              <a:off x="4210" y="1544"/>
              <a:ext cx="48" cy="12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2880"/>
                  </a:lnTo>
                  <a:lnTo>
                    <a:pt x="0" y="11520"/>
                  </a:lnTo>
                  <a:lnTo>
                    <a:pt x="7200" y="21600"/>
                  </a:lnTo>
                  <a:lnTo>
                    <a:pt x="14400" y="21600"/>
                  </a:lnTo>
                  <a:lnTo>
                    <a:pt x="21600" y="1728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4" name="AutoShape 17"/>
            <p:cNvSpPr>
              <a:spLocks/>
            </p:cNvSpPr>
            <p:nvPr/>
          </p:nvSpPr>
          <p:spPr bwMode="auto">
            <a:xfrm>
              <a:off x="2689" y="696"/>
              <a:ext cx="2442" cy="157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971" y="5263"/>
                  </a:moveTo>
                  <a:lnTo>
                    <a:pt x="19971" y="5263"/>
                  </a:lnTo>
                  <a:lnTo>
                    <a:pt x="20254" y="5044"/>
                  </a:lnTo>
                  <a:lnTo>
                    <a:pt x="20113" y="5044"/>
                  </a:lnTo>
                  <a:lnTo>
                    <a:pt x="21175" y="4605"/>
                  </a:lnTo>
                  <a:lnTo>
                    <a:pt x="21458" y="4386"/>
                  </a:lnTo>
                  <a:lnTo>
                    <a:pt x="21600" y="4386"/>
                  </a:lnTo>
                  <a:lnTo>
                    <a:pt x="21033" y="4166"/>
                  </a:lnTo>
                  <a:lnTo>
                    <a:pt x="20254" y="3947"/>
                  </a:lnTo>
                  <a:lnTo>
                    <a:pt x="19971" y="4166"/>
                  </a:lnTo>
                  <a:lnTo>
                    <a:pt x="19830" y="4166"/>
                  </a:lnTo>
                  <a:lnTo>
                    <a:pt x="20538" y="3728"/>
                  </a:lnTo>
                  <a:lnTo>
                    <a:pt x="20750" y="3509"/>
                  </a:lnTo>
                  <a:lnTo>
                    <a:pt x="20750" y="3289"/>
                  </a:lnTo>
                  <a:lnTo>
                    <a:pt x="20538" y="3070"/>
                  </a:lnTo>
                  <a:lnTo>
                    <a:pt x="20113" y="2851"/>
                  </a:lnTo>
                  <a:lnTo>
                    <a:pt x="19830" y="2851"/>
                  </a:lnTo>
                  <a:lnTo>
                    <a:pt x="19688" y="2851"/>
                  </a:lnTo>
                  <a:lnTo>
                    <a:pt x="19546" y="2851"/>
                  </a:lnTo>
                  <a:lnTo>
                    <a:pt x="19546" y="2631"/>
                  </a:lnTo>
                  <a:lnTo>
                    <a:pt x="19688" y="2631"/>
                  </a:lnTo>
                  <a:lnTo>
                    <a:pt x="19971" y="2412"/>
                  </a:lnTo>
                  <a:lnTo>
                    <a:pt x="20396" y="2631"/>
                  </a:lnTo>
                  <a:lnTo>
                    <a:pt x="20892" y="2851"/>
                  </a:lnTo>
                  <a:lnTo>
                    <a:pt x="21175" y="2851"/>
                  </a:lnTo>
                  <a:lnTo>
                    <a:pt x="21458" y="2851"/>
                  </a:lnTo>
                  <a:lnTo>
                    <a:pt x="21458" y="2412"/>
                  </a:lnTo>
                  <a:lnTo>
                    <a:pt x="21458" y="2193"/>
                  </a:lnTo>
                  <a:lnTo>
                    <a:pt x="20750" y="1974"/>
                  </a:lnTo>
                  <a:lnTo>
                    <a:pt x="20113" y="1754"/>
                  </a:lnTo>
                  <a:lnTo>
                    <a:pt x="20254" y="1754"/>
                  </a:lnTo>
                  <a:lnTo>
                    <a:pt x="20538" y="1754"/>
                  </a:lnTo>
                  <a:lnTo>
                    <a:pt x="21175" y="1974"/>
                  </a:lnTo>
                  <a:lnTo>
                    <a:pt x="21317" y="1974"/>
                  </a:lnTo>
                  <a:lnTo>
                    <a:pt x="21458" y="1974"/>
                  </a:lnTo>
                  <a:lnTo>
                    <a:pt x="21175" y="1535"/>
                  </a:lnTo>
                  <a:lnTo>
                    <a:pt x="20750" y="1316"/>
                  </a:lnTo>
                  <a:lnTo>
                    <a:pt x="19830" y="1535"/>
                  </a:lnTo>
                  <a:lnTo>
                    <a:pt x="19688" y="1535"/>
                  </a:lnTo>
                  <a:lnTo>
                    <a:pt x="19546" y="1316"/>
                  </a:lnTo>
                  <a:lnTo>
                    <a:pt x="19405" y="1096"/>
                  </a:lnTo>
                  <a:lnTo>
                    <a:pt x="19263" y="1096"/>
                  </a:lnTo>
                  <a:lnTo>
                    <a:pt x="19121" y="1316"/>
                  </a:lnTo>
                  <a:lnTo>
                    <a:pt x="18838" y="1535"/>
                  </a:lnTo>
                  <a:lnTo>
                    <a:pt x="18413" y="1754"/>
                  </a:lnTo>
                  <a:lnTo>
                    <a:pt x="18130" y="1754"/>
                  </a:lnTo>
                  <a:lnTo>
                    <a:pt x="17988" y="1754"/>
                  </a:lnTo>
                  <a:lnTo>
                    <a:pt x="17988" y="1535"/>
                  </a:lnTo>
                  <a:lnTo>
                    <a:pt x="17988" y="1316"/>
                  </a:lnTo>
                  <a:lnTo>
                    <a:pt x="18130" y="877"/>
                  </a:lnTo>
                  <a:lnTo>
                    <a:pt x="18130" y="658"/>
                  </a:lnTo>
                  <a:lnTo>
                    <a:pt x="17988" y="439"/>
                  </a:lnTo>
                  <a:lnTo>
                    <a:pt x="17847" y="439"/>
                  </a:lnTo>
                  <a:lnTo>
                    <a:pt x="17563" y="658"/>
                  </a:lnTo>
                  <a:lnTo>
                    <a:pt x="17422" y="877"/>
                  </a:lnTo>
                  <a:lnTo>
                    <a:pt x="17280" y="877"/>
                  </a:lnTo>
                  <a:lnTo>
                    <a:pt x="17138" y="877"/>
                  </a:lnTo>
                  <a:lnTo>
                    <a:pt x="16997" y="658"/>
                  </a:lnTo>
                  <a:lnTo>
                    <a:pt x="16855" y="219"/>
                  </a:lnTo>
                  <a:lnTo>
                    <a:pt x="16005" y="0"/>
                  </a:lnTo>
                  <a:lnTo>
                    <a:pt x="15722" y="219"/>
                  </a:lnTo>
                  <a:lnTo>
                    <a:pt x="15580" y="439"/>
                  </a:lnTo>
                  <a:lnTo>
                    <a:pt x="15155" y="877"/>
                  </a:lnTo>
                  <a:lnTo>
                    <a:pt x="14872" y="877"/>
                  </a:lnTo>
                  <a:lnTo>
                    <a:pt x="14589" y="658"/>
                  </a:lnTo>
                  <a:lnTo>
                    <a:pt x="14447" y="439"/>
                  </a:lnTo>
                  <a:lnTo>
                    <a:pt x="14022" y="219"/>
                  </a:lnTo>
                  <a:lnTo>
                    <a:pt x="13456" y="439"/>
                  </a:lnTo>
                  <a:lnTo>
                    <a:pt x="13172" y="658"/>
                  </a:lnTo>
                  <a:lnTo>
                    <a:pt x="13031" y="1096"/>
                  </a:lnTo>
                  <a:lnTo>
                    <a:pt x="13172" y="1316"/>
                  </a:lnTo>
                  <a:lnTo>
                    <a:pt x="13314" y="1535"/>
                  </a:lnTo>
                  <a:lnTo>
                    <a:pt x="13172" y="1535"/>
                  </a:lnTo>
                  <a:lnTo>
                    <a:pt x="12889" y="1316"/>
                  </a:lnTo>
                  <a:lnTo>
                    <a:pt x="12606" y="1096"/>
                  </a:lnTo>
                  <a:lnTo>
                    <a:pt x="12181" y="1316"/>
                  </a:lnTo>
                  <a:lnTo>
                    <a:pt x="11898" y="1535"/>
                  </a:lnTo>
                  <a:lnTo>
                    <a:pt x="11756" y="1754"/>
                  </a:lnTo>
                  <a:lnTo>
                    <a:pt x="11614" y="1974"/>
                  </a:lnTo>
                  <a:lnTo>
                    <a:pt x="11898" y="2412"/>
                  </a:lnTo>
                  <a:lnTo>
                    <a:pt x="12039" y="2631"/>
                  </a:lnTo>
                  <a:lnTo>
                    <a:pt x="12181" y="2851"/>
                  </a:lnTo>
                  <a:lnTo>
                    <a:pt x="12039" y="3289"/>
                  </a:lnTo>
                  <a:lnTo>
                    <a:pt x="11756" y="3947"/>
                  </a:lnTo>
                  <a:lnTo>
                    <a:pt x="11614" y="3947"/>
                  </a:lnTo>
                  <a:lnTo>
                    <a:pt x="11473" y="3947"/>
                  </a:lnTo>
                  <a:lnTo>
                    <a:pt x="11190" y="4166"/>
                  </a:lnTo>
                  <a:lnTo>
                    <a:pt x="10552" y="5044"/>
                  </a:lnTo>
                  <a:lnTo>
                    <a:pt x="9986" y="5482"/>
                  </a:lnTo>
                  <a:lnTo>
                    <a:pt x="9561" y="6140"/>
                  </a:lnTo>
                  <a:lnTo>
                    <a:pt x="9561" y="6359"/>
                  </a:lnTo>
                  <a:lnTo>
                    <a:pt x="8852" y="6579"/>
                  </a:lnTo>
                  <a:lnTo>
                    <a:pt x="8569" y="6798"/>
                  </a:lnTo>
                  <a:lnTo>
                    <a:pt x="8286" y="7017"/>
                  </a:lnTo>
                  <a:lnTo>
                    <a:pt x="8144" y="7017"/>
                  </a:lnTo>
                  <a:lnTo>
                    <a:pt x="8286" y="7017"/>
                  </a:lnTo>
                  <a:lnTo>
                    <a:pt x="8569" y="7017"/>
                  </a:lnTo>
                  <a:lnTo>
                    <a:pt x="8852" y="6798"/>
                  </a:lnTo>
                  <a:lnTo>
                    <a:pt x="9136" y="7017"/>
                  </a:lnTo>
                  <a:lnTo>
                    <a:pt x="9136" y="7456"/>
                  </a:lnTo>
                  <a:lnTo>
                    <a:pt x="8994" y="7675"/>
                  </a:lnTo>
                  <a:lnTo>
                    <a:pt x="8711" y="7894"/>
                  </a:lnTo>
                  <a:lnTo>
                    <a:pt x="8428" y="8114"/>
                  </a:lnTo>
                  <a:lnTo>
                    <a:pt x="8144" y="8333"/>
                  </a:lnTo>
                  <a:lnTo>
                    <a:pt x="7719" y="8991"/>
                  </a:lnTo>
                  <a:lnTo>
                    <a:pt x="7861" y="8991"/>
                  </a:lnTo>
                  <a:lnTo>
                    <a:pt x="7719" y="8991"/>
                  </a:lnTo>
                  <a:lnTo>
                    <a:pt x="7436" y="8991"/>
                  </a:lnTo>
                  <a:lnTo>
                    <a:pt x="7153" y="8991"/>
                  </a:lnTo>
                  <a:lnTo>
                    <a:pt x="7153" y="9210"/>
                  </a:lnTo>
                  <a:lnTo>
                    <a:pt x="7294" y="9210"/>
                  </a:lnTo>
                  <a:lnTo>
                    <a:pt x="7436" y="9429"/>
                  </a:lnTo>
                  <a:lnTo>
                    <a:pt x="7436" y="9649"/>
                  </a:lnTo>
                  <a:lnTo>
                    <a:pt x="6870" y="10307"/>
                  </a:lnTo>
                  <a:lnTo>
                    <a:pt x="6161" y="10526"/>
                  </a:lnTo>
                  <a:lnTo>
                    <a:pt x="5878" y="10526"/>
                  </a:lnTo>
                  <a:lnTo>
                    <a:pt x="5736" y="10307"/>
                  </a:lnTo>
                  <a:lnTo>
                    <a:pt x="5595" y="10307"/>
                  </a:lnTo>
                  <a:lnTo>
                    <a:pt x="5453" y="10307"/>
                  </a:lnTo>
                  <a:lnTo>
                    <a:pt x="5453" y="10526"/>
                  </a:lnTo>
                  <a:lnTo>
                    <a:pt x="5595" y="10745"/>
                  </a:lnTo>
                  <a:lnTo>
                    <a:pt x="5595" y="11184"/>
                  </a:lnTo>
                  <a:lnTo>
                    <a:pt x="5595" y="11403"/>
                  </a:lnTo>
                  <a:lnTo>
                    <a:pt x="5453" y="11403"/>
                  </a:lnTo>
                  <a:lnTo>
                    <a:pt x="5453" y="11184"/>
                  </a:lnTo>
                  <a:lnTo>
                    <a:pt x="5311" y="10745"/>
                  </a:lnTo>
                  <a:lnTo>
                    <a:pt x="5311" y="10526"/>
                  </a:lnTo>
                  <a:lnTo>
                    <a:pt x="5170" y="10745"/>
                  </a:lnTo>
                  <a:lnTo>
                    <a:pt x="5170" y="10964"/>
                  </a:lnTo>
                  <a:lnTo>
                    <a:pt x="4745" y="10964"/>
                  </a:lnTo>
                  <a:lnTo>
                    <a:pt x="4603" y="10964"/>
                  </a:lnTo>
                  <a:lnTo>
                    <a:pt x="4462" y="10964"/>
                  </a:lnTo>
                  <a:lnTo>
                    <a:pt x="4462" y="11403"/>
                  </a:lnTo>
                  <a:lnTo>
                    <a:pt x="4745" y="11622"/>
                  </a:lnTo>
                  <a:lnTo>
                    <a:pt x="4887" y="11842"/>
                  </a:lnTo>
                  <a:lnTo>
                    <a:pt x="4887" y="12061"/>
                  </a:lnTo>
                  <a:lnTo>
                    <a:pt x="4745" y="12061"/>
                  </a:lnTo>
                  <a:lnTo>
                    <a:pt x="4603" y="11622"/>
                  </a:lnTo>
                  <a:lnTo>
                    <a:pt x="4462" y="11403"/>
                  </a:lnTo>
                  <a:lnTo>
                    <a:pt x="4320" y="11184"/>
                  </a:lnTo>
                  <a:lnTo>
                    <a:pt x="4178" y="11403"/>
                  </a:lnTo>
                  <a:lnTo>
                    <a:pt x="4037" y="11622"/>
                  </a:lnTo>
                  <a:lnTo>
                    <a:pt x="3753" y="12061"/>
                  </a:lnTo>
                  <a:lnTo>
                    <a:pt x="3612" y="12061"/>
                  </a:lnTo>
                  <a:lnTo>
                    <a:pt x="4462" y="12061"/>
                  </a:lnTo>
                  <a:lnTo>
                    <a:pt x="4745" y="12061"/>
                  </a:lnTo>
                  <a:lnTo>
                    <a:pt x="4887" y="12280"/>
                  </a:lnTo>
                  <a:lnTo>
                    <a:pt x="4603" y="12280"/>
                  </a:lnTo>
                  <a:lnTo>
                    <a:pt x="4462" y="12061"/>
                  </a:lnTo>
                  <a:lnTo>
                    <a:pt x="3753" y="12280"/>
                  </a:lnTo>
                  <a:lnTo>
                    <a:pt x="3612" y="12280"/>
                  </a:lnTo>
                  <a:lnTo>
                    <a:pt x="3470" y="12280"/>
                  </a:lnTo>
                  <a:lnTo>
                    <a:pt x="3470" y="12499"/>
                  </a:lnTo>
                  <a:lnTo>
                    <a:pt x="3612" y="12938"/>
                  </a:lnTo>
                  <a:lnTo>
                    <a:pt x="3612" y="13267"/>
                  </a:lnTo>
                  <a:lnTo>
                    <a:pt x="3612" y="13486"/>
                  </a:lnTo>
                  <a:lnTo>
                    <a:pt x="3470" y="13486"/>
                  </a:lnTo>
                  <a:lnTo>
                    <a:pt x="3329" y="13486"/>
                  </a:lnTo>
                  <a:lnTo>
                    <a:pt x="3187" y="13267"/>
                  </a:lnTo>
                  <a:lnTo>
                    <a:pt x="3045" y="13267"/>
                  </a:lnTo>
                  <a:lnTo>
                    <a:pt x="2762" y="13486"/>
                  </a:lnTo>
                  <a:lnTo>
                    <a:pt x="2479" y="13925"/>
                  </a:lnTo>
                  <a:lnTo>
                    <a:pt x="2195" y="14363"/>
                  </a:lnTo>
                  <a:lnTo>
                    <a:pt x="1912" y="15021"/>
                  </a:lnTo>
                  <a:lnTo>
                    <a:pt x="2054" y="15021"/>
                  </a:lnTo>
                  <a:lnTo>
                    <a:pt x="1912" y="15460"/>
                  </a:lnTo>
                  <a:lnTo>
                    <a:pt x="1487" y="15898"/>
                  </a:lnTo>
                  <a:lnTo>
                    <a:pt x="921" y="16776"/>
                  </a:lnTo>
                  <a:lnTo>
                    <a:pt x="921" y="16995"/>
                  </a:lnTo>
                  <a:lnTo>
                    <a:pt x="921" y="17214"/>
                  </a:lnTo>
                  <a:lnTo>
                    <a:pt x="921" y="17434"/>
                  </a:lnTo>
                  <a:lnTo>
                    <a:pt x="425" y="18091"/>
                  </a:lnTo>
                  <a:lnTo>
                    <a:pt x="567" y="18091"/>
                  </a:lnTo>
                  <a:lnTo>
                    <a:pt x="425" y="18091"/>
                  </a:lnTo>
                  <a:lnTo>
                    <a:pt x="283" y="18091"/>
                  </a:lnTo>
                  <a:lnTo>
                    <a:pt x="283" y="18311"/>
                  </a:lnTo>
                  <a:lnTo>
                    <a:pt x="425" y="18530"/>
                  </a:lnTo>
                  <a:lnTo>
                    <a:pt x="283" y="18749"/>
                  </a:lnTo>
                  <a:lnTo>
                    <a:pt x="142" y="19188"/>
                  </a:lnTo>
                  <a:lnTo>
                    <a:pt x="0" y="19188"/>
                  </a:lnTo>
                  <a:lnTo>
                    <a:pt x="142" y="19407"/>
                  </a:lnTo>
                  <a:lnTo>
                    <a:pt x="567" y="19846"/>
                  </a:lnTo>
                  <a:lnTo>
                    <a:pt x="779" y="19626"/>
                  </a:lnTo>
                  <a:lnTo>
                    <a:pt x="921" y="19626"/>
                  </a:lnTo>
                  <a:lnTo>
                    <a:pt x="1062" y="19626"/>
                  </a:lnTo>
                  <a:lnTo>
                    <a:pt x="1062" y="19846"/>
                  </a:lnTo>
                  <a:lnTo>
                    <a:pt x="921" y="20065"/>
                  </a:lnTo>
                  <a:lnTo>
                    <a:pt x="567" y="20504"/>
                  </a:lnTo>
                  <a:lnTo>
                    <a:pt x="142" y="20942"/>
                  </a:lnTo>
                  <a:lnTo>
                    <a:pt x="0" y="21161"/>
                  </a:lnTo>
                  <a:lnTo>
                    <a:pt x="142" y="21381"/>
                  </a:lnTo>
                  <a:lnTo>
                    <a:pt x="425" y="21600"/>
                  </a:lnTo>
                  <a:lnTo>
                    <a:pt x="567" y="21600"/>
                  </a:lnTo>
                  <a:lnTo>
                    <a:pt x="921" y="21381"/>
                  </a:lnTo>
                  <a:lnTo>
                    <a:pt x="1204" y="20942"/>
                  </a:lnTo>
                  <a:lnTo>
                    <a:pt x="1629" y="20284"/>
                  </a:lnTo>
                  <a:lnTo>
                    <a:pt x="1629" y="20504"/>
                  </a:lnTo>
                  <a:lnTo>
                    <a:pt x="1912" y="20065"/>
                  </a:lnTo>
                  <a:lnTo>
                    <a:pt x="2054" y="19846"/>
                  </a:lnTo>
                  <a:lnTo>
                    <a:pt x="2054" y="20065"/>
                  </a:lnTo>
                  <a:lnTo>
                    <a:pt x="2620" y="19407"/>
                  </a:lnTo>
                  <a:lnTo>
                    <a:pt x="3329" y="18530"/>
                  </a:lnTo>
                  <a:lnTo>
                    <a:pt x="4037" y="17872"/>
                  </a:lnTo>
                  <a:lnTo>
                    <a:pt x="4037" y="18091"/>
                  </a:lnTo>
                  <a:lnTo>
                    <a:pt x="4178" y="18311"/>
                  </a:lnTo>
                  <a:lnTo>
                    <a:pt x="4178" y="17872"/>
                  </a:lnTo>
                  <a:lnTo>
                    <a:pt x="4320" y="17434"/>
                  </a:lnTo>
                  <a:lnTo>
                    <a:pt x="4462" y="17653"/>
                  </a:lnTo>
                  <a:lnTo>
                    <a:pt x="4603" y="17653"/>
                  </a:lnTo>
                  <a:lnTo>
                    <a:pt x="4745" y="17434"/>
                  </a:lnTo>
                  <a:lnTo>
                    <a:pt x="4887" y="17214"/>
                  </a:lnTo>
                  <a:lnTo>
                    <a:pt x="4887" y="16776"/>
                  </a:lnTo>
                  <a:lnTo>
                    <a:pt x="5028" y="16556"/>
                  </a:lnTo>
                  <a:lnTo>
                    <a:pt x="5453" y="16556"/>
                  </a:lnTo>
                  <a:lnTo>
                    <a:pt x="5878" y="16776"/>
                  </a:lnTo>
                  <a:lnTo>
                    <a:pt x="5878" y="16556"/>
                  </a:lnTo>
                  <a:lnTo>
                    <a:pt x="6020" y="16337"/>
                  </a:lnTo>
                  <a:lnTo>
                    <a:pt x="6161" y="16776"/>
                  </a:lnTo>
                  <a:lnTo>
                    <a:pt x="6586" y="16556"/>
                  </a:lnTo>
                  <a:lnTo>
                    <a:pt x="6870" y="16118"/>
                  </a:lnTo>
                  <a:lnTo>
                    <a:pt x="7011" y="16118"/>
                  </a:lnTo>
                  <a:lnTo>
                    <a:pt x="7011" y="16337"/>
                  </a:lnTo>
                  <a:lnTo>
                    <a:pt x="7153" y="16776"/>
                  </a:lnTo>
                  <a:lnTo>
                    <a:pt x="7436" y="16776"/>
                  </a:lnTo>
                  <a:lnTo>
                    <a:pt x="8003" y="16776"/>
                  </a:lnTo>
                  <a:lnTo>
                    <a:pt x="8286" y="16337"/>
                  </a:lnTo>
                  <a:lnTo>
                    <a:pt x="8711" y="16118"/>
                  </a:lnTo>
                  <a:lnTo>
                    <a:pt x="8852" y="16118"/>
                  </a:lnTo>
                  <a:lnTo>
                    <a:pt x="8994" y="15679"/>
                  </a:lnTo>
                  <a:lnTo>
                    <a:pt x="9277" y="15898"/>
                  </a:lnTo>
                  <a:lnTo>
                    <a:pt x="9419" y="15898"/>
                  </a:lnTo>
                  <a:lnTo>
                    <a:pt x="9702" y="15241"/>
                  </a:lnTo>
                  <a:lnTo>
                    <a:pt x="9844" y="15021"/>
                  </a:lnTo>
                  <a:lnTo>
                    <a:pt x="9986" y="14802"/>
                  </a:lnTo>
                  <a:lnTo>
                    <a:pt x="10552" y="15021"/>
                  </a:lnTo>
                  <a:lnTo>
                    <a:pt x="10906" y="15241"/>
                  </a:lnTo>
                  <a:lnTo>
                    <a:pt x="11190" y="15460"/>
                  </a:lnTo>
                  <a:lnTo>
                    <a:pt x="11331" y="15679"/>
                  </a:lnTo>
                  <a:lnTo>
                    <a:pt x="11473" y="16118"/>
                  </a:lnTo>
                  <a:lnTo>
                    <a:pt x="12039" y="15898"/>
                  </a:lnTo>
                  <a:lnTo>
                    <a:pt x="12889" y="15241"/>
                  </a:lnTo>
                  <a:lnTo>
                    <a:pt x="13172" y="15460"/>
                  </a:lnTo>
                  <a:lnTo>
                    <a:pt x="13597" y="15241"/>
                  </a:lnTo>
                  <a:lnTo>
                    <a:pt x="13739" y="15241"/>
                  </a:lnTo>
                  <a:lnTo>
                    <a:pt x="13739" y="15021"/>
                  </a:lnTo>
                  <a:lnTo>
                    <a:pt x="13456" y="14802"/>
                  </a:lnTo>
                  <a:lnTo>
                    <a:pt x="12889" y="14583"/>
                  </a:lnTo>
                  <a:lnTo>
                    <a:pt x="12464" y="14363"/>
                  </a:lnTo>
                  <a:lnTo>
                    <a:pt x="12039" y="13925"/>
                  </a:lnTo>
                  <a:lnTo>
                    <a:pt x="12323" y="13925"/>
                  </a:lnTo>
                  <a:lnTo>
                    <a:pt x="12606" y="13925"/>
                  </a:lnTo>
                  <a:lnTo>
                    <a:pt x="12889" y="13925"/>
                  </a:lnTo>
                  <a:lnTo>
                    <a:pt x="12889" y="13706"/>
                  </a:lnTo>
                  <a:lnTo>
                    <a:pt x="12889" y="13486"/>
                  </a:lnTo>
                  <a:lnTo>
                    <a:pt x="12889" y="13267"/>
                  </a:lnTo>
                  <a:lnTo>
                    <a:pt x="13314" y="12938"/>
                  </a:lnTo>
                  <a:lnTo>
                    <a:pt x="13597" y="13267"/>
                  </a:lnTo>
                  <a:lnTo>
                    <a:pt x="13456" y="12499"/>
                  </a:lnTo>
                  <a:lnTo>
                    <a:pt x="13456" y="11842"/>
                  </a:lnTo>
                  <a:lnTo>
                    <a:pt x="13456" y="11622"/>
                  </a:lnTo>
                  <a:lnTo>
                    <a:pt x="13881" y="12938"/>
                  </a:lnTo>
                  <a:lnTo>
                    <a:pt x="13739" y="13267"/>
                  </a:lnTo>
                  <a:lnTo>
                    <a:pt x="13597" y="13267"/>
                  </a:lnTo>
                  <a:lnTo>
                    <a:pt x="13739" y="14144"/>
                  </a:lnTo>
                  <a:lnTo>
                    <a:pt x="13739" y="14583"/>
                  </a:lnTo>
                  <a:lnTo>
                    <a:pt x="14022" y="14583"/>
                  </a:lnTo>
                  <a:lnTo>
                    <a:pt x="14164" y="14363"/>
                  </a:lnTo>
                  <a:lnTo>
                    <a:pt x="14164" y="14144"/>
                  </a:lnTo>
                  <a:lnTo>
                    <a:pt x="14306" y="14144"/>
                  </a:lnTo>
                  <a:lnTo>
                    <a:pt x="14164" y="14363"/>
                  </a:lnTo>
                  <a:lnTo>
                    <a:pt x="14022" y="14583"/>
                  </a:lnTo>
                  <a:lnTo>
                    <a:pt x="14164" y="14802"/>
                  </a:lnTo>
                  <a:lnTo>
                    <a:pt x="14306" y="14583"/>
                  </a:lnTo>
                  <a:lnTo>
                    <a:pt x="14730" y="13486"/>
                  </a:lnTo>
                  <a:lnTo>
                    <a:pt x="14872" y="12719"/>
                  </a:lnTo>
                  <a:lnTo>
                    <a:pt x="14872" y="12280"/>
                  </a:lnTo>
                  <a:lnTo>
                    <a:pt x="14589" y="12061"/>
                  </a:lnTo>
                  <a:lnTo>
                    <a:pt x="14447" y="12061"/>
                  </a:lnTo>
                  <a:lnTo>
                    <a:pt x="14164" y="12280"/>
                  </a:lnTo>
                  <a:lnTo>
                    <a:pt x="14306" y="12061"/>
                  </a:lnTo>
                  <a:lnTo>
                    <a:pt x="14447" y="11842"/>
                  </a:lnTo>
                  <a:lnTo>
                    <a:pt x="14447" y="11184"/>
                  </a:lnTo>
                  <a:lnTo>
                    <a:pt x="14447" y="10745"/>
                  </a:lnTo>
                  <a:lnTo>
                    <a:pt x="14589" y="10526"/>
                  </a:lnTo>
                  <a:lnTo>
                    <a:pt x="14730" y="10526"/>
                  </a:lnTo>
                  <a:lnTo>
                    <a:pt x="15014" y="10526"/>
                  </a:lnTo>
                  <a:lnTo>
                    <a:pt x="15439" y="10745"/>
                  </a:lnTo>
                  <a:lnTo>
                    <a:pt x="15580" y="10745"/>
                  </a:lnTo>
                  <a:lnTo>
                    <a:pt x="15722" y="10526"/>
                  </a:lnTo>
                  <a:lnTo>
                    <a:pt x="15722" y="11403"/>
                  </a:lnTo>
                  <a:lnTo>
                    <a:pt x="15722" y="11622"/>
                  </a:lnTo>
                  <a:lnTo>
                    <a:pt x="15864" y="11842"/>
                  </a:lnTo>
                  <a:lnTo>
                    <a:pt x="16005" y="11622"/>
                  </a:lnTo>
                  <a:lnTo>
                    <a:pt x="16289" y="11403"/>
                  </a:lnTo>
                  <a:lnTo>
                    <a:pt x="16430" y="11184"/>
                  </a:lnTo>
                  <a:lnTo>
                    <a:pt x="16430" y="10745"/>
                  </a:lnTo>
                  <a:lnTo>
                    <a:pt x="16430" y="10307"/>
                  </a:lnTo>
                  <a:lnTo>
                    <a:pt x="16572" y="10087"/>
                  </a:lnTo>
                  <a:lnTo>
                    <a:pt x="16713" y="10087"/>
                  </a:lnTo>
                  <a:lnTo>
                    <a:pt x="16997" y="10307"/>
                  </a:lnTo>
                  <a:lnTo>
                    <a:pt x="17138" y="10526"/>
                  </a:lnTo>
                  <a:lnTo>
                    <a:pt x="17280" y="10526"/>
                  </a:lnTo>
                  <a:lnTo>
                    <a:pt x="17280" y="10307"/>
                  </a:lnTo>
                  <a:lnTo>
                    <a:pt x="16997" y="9868"/>
                  </a:lnTo>
                  <a:lnTo>
                    <a:pt x="16855" y="9649"/>
                  </a:lnTo>
                  <a:lnTo>
                    <a:pt x="16855" y="9429"/>
                  </a:lnTo>
                  <a:lnTo>
                    <a:pt x="16997" y="9210"/>
                  </a:lnTo>
                  <a:lnTo>
                    <a:pt x="17280" y="9429"/>
                  </a:lnTo>
                  <a:lnTo>
                    <a:pt x="17422" y="9429"/>
                  </a:lnTo>
                  <a:lnTo>
                    <a:pt x="17705" y="9429"/>
                  </a:lnTo>
                  <a:lnTo>
                    <a:pt x="17847" y="9210"/>
                  </a:lnTo>
                  <a:lnTo>
                    <a:pt x="17847" y="8772"/>
                  </a:lnTo>
                  <a:lnTo>
                    <a:pt x="17847" y="8114"/>
                  </a:lnTo>
                  <a:lnTo>
                    <a:pt x="17847" y="7894"/>
                  </a:lnTo>
                  <a:lnTo>
                    <a:pt x="17847" y="7675"/>
                  </a:lnTo>
                  <a:lnTo>
                    <a:pt x="18271" y="7894"/>
                  </a:lnTo>
                  <a:lnTo>
                    <a:pt x="18555" y="8114"/>
                  </a:lnTo>
                  <a:lnTo>
                    <a:pt x="18696" y="8114"/>
                  </a:lnTo>
                  <a:lnTo>
                    <a:pt x="18838" y="8114"/>
                  </a:lnTo>
                  <a:lnTo>
                    <a:pt x="18555" y="7456"/>
                  </a:lnTo>
                  <a:lnTo>
                    <a:pt x="18413" y="7237"/>
                  </a:lnTo>
                  <a:lnTo>
                    <a:pt x="18413" y="7017"/>
                  </a:lnTo>
                  <a:lnTo>
                    <a:pt x="19121" y="6140"/>
                  </a:lnTo>
                  <a:lnTo>
                    <a:pt x="20113" y="5044"/>
                  </a:lnTo>
                  <a:lnTo>
                    <a:pt x="19971" y="5263"/>
                  </a:lnTo>
                  <a:close/>
                  <a:moveTo>
                    <a:pt x="19971" y="526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5" name="AutoShape 18"/>
            <p:cNvSpPr>
              <a:spLocks/>
            </p:cNvSpPr>
            <p:nvPr/>
          </p:nvSpPr>
          <p:spPr bwMode="auto">
            <a:xfrm>
              <a:off x="3402" y="1304"/>
              <a:ext cx="96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0" y="1728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6" name="AutoShape 19"/>
            <p:cNvSpPr>
              <a:spLocks/>
            </p:cNvSpPr>
            <p:nvPr/>
          </p:nvSpPr>
          <p:spPr bwMode="auto">
            <a:xfrm>
              <a:off x="3370" y="584"/>
              <a:ext cx="144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2000" y="0"/>
                  </a:moveTo>
                  <a:lnTo>
                    <a:pt x="12000" y="0"/>
                  </a:lnTo>
                  <a:lnTo>
                    <a:pt x="4800" y="8640"/>
                  </a:lnTo>
                  <a:lnTo>
                    <a:pt x="0" y="21600"/>
                  </a:lnTo>
                  <a:lnTo>
                    <a:pt x="2400" y="21600"/>
                  </a:lnTo>
                  <a:lnTo>
                    <a:pt x="7200" y="12960"/>
                  </a:lnTo>
                  <a:lnTo>
                    <a:pt x="21600" y="4320"/>
                  </a:lnTo>
                  <a:lnTo>
                    <a:pt x="16800" y="0"/>
                  </a:lnTo>
                  <a:lnTo>
                    <a:pt x="12000" y="0"/>
                  </a:lnTo>
                  <a:close/>
                  <a:moveTo>
                    <a:pt x="120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7" name="AutoShape 20"/>
            <p:cNvSpPr>
              <a:spLocks/>
            </p:cNvSpPr>
            <p:nvPr/>
          </p:nvSpPr>
          <p:spPr bwMode="auto">
            <a:xfrm>
              <a:off x="5739" y="2112"/>
              <a:ext cx="48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7200" y="21600"/>
                  </a:lnTo>
                  <a:lnTo>
                    <a:pt x="14400" y="21600"/>
                  </a:lnTo>
                  <a:lnTo>
                    <a:pt x="14400" y="0"/>
                  </a:lnTo>
                  <a:lnTo>
                    <a:pt x="21600" y="0"/>
                  </a:lnTo>
                  <a:lnTo>
                    <a:pt x="14400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8" name="AutoShape 21"/>
            <p:cNvSpPr>
              <a:spLocks/>
            </p:cNvSpPr>
            <p:nvPr/>
          </p:nvSpPr>
          <p:spPr bwMode="auto">
            <a:xfrm>
              <a:off x="2529" y="664"/>
              <a:ext cx="1241" cy="91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72" y="16674"/>
                  </a:moveTo>
                  <a:lnTo>
                    <a:pt x="1672" y="16674"/>
                  </a:lnTo>
                  <a:lnTo>
                    <a:pt x="1394" y="18189"/>
                  </a:lnTo>
                  <a:lnTo>
                    <a:pt x="557" y="19326"/>
                  </a:lnTo>
                  <a:lnTo>
                    <a:pt x="0" y="20463"/>
                  </a:lnTo>
                  <a:lnTo>
                    <a:pt x="0" y="20842"/>
                  </a:lnTo>
                  <a:lnTo>
                    <a:pt x="0" y="21221"/>
                  </a:lnTo>
                  <a:lnTo>
                    <a:pt x="279" y="21600"/>
                  </a:lnTo>
                  <a:lnTo>
                    <a:pt x="557" y="21221"/>
                  </a:lnTo>
                  <a:lnTo>
                    <a:pt x="1115" y="20842"/>
                  </a:lnTo>
                  <a:lnTo>
                    <a:pt x="1951" y="20842"/>
                  </a:lnTo>
                  <a:lnTo>
                    <a:pt x="2787" y="20084"/>
                  </a:lnTo>
                  <a:lnTo>
                    <a:pt x="3623" y="18947"/>
                  </a:lnTo>
                  <a:lnTo>
                    <a:pt x="4877" y="17053"/>
                  </a:lnTo>
                  <a:lnTo>
                    <a:pt x="5435" y="16295"/>
                  </a:lnTo>
                  <a:lnTo>
                    <a:pt x="6271" y="15537"/>
                  </a:lnTo>
                  <a:lnTo>
                    <a:pt x="6828" y="14779"/>
                  </a:lnTo>
                  <a:lnTo>
                    <a:pt x="7107" y="14400"/>
                  </a:lnTo>
                  <a:lnTo>
                    <a:pt x="7665" y="14021"/>
                  </a:lnTo>
                  <a:lnTo>
                    <a:pt x="7943" y="14400"/>
                  </a:lnTo>
                  <a:lnTo>
                    <a:pt x="7943" y="14779"/>
                  </a:lnTo>
                  <a:lnTo>
                    <a:pt x="7943" y="16295"/>
                  </a:lnTo>
                  <a:lnTo>
                    <a:pt x="7665" y="16674"/>
                  </a:lnTo>
                  <a:lnTo>
                    <a:pt x="7386" y="16674"/>
                  </a:lnTo>
                  <a:lnTo>
                    <a:pt x="6550" y="17053"/>
                  </a:lnTo>
                  <a:lnTo>
                    <a:pt x="5992" y="17811"/>
                  </a:lnTo>
                  <a:lnTo>
                    <a:pt x="5714" y="18189"/>
                  </a:lnTo>
                  <a:lnTo>
                    <a:pt x="5435" y="18568"/>
                  </a:lnTo>
                  <a:lnTo>
                    <a:pt x="6271" y="18189"/>
                  </a:lnTo>
                  <a:lnTo>
                    <a:pt x="7107" y="17811"/>
                  </a:lnTo>
                  <a:lnTo>
                    <a:pt x="8779" y="16674"/>
                  </a:lnTo>
                  <a:lnTo>
                    <a:pt x="8779" y="17053"/>
                  </a:lnTo>
                  <a:lnTo>
                    <a:pt x="9058" y="17432"/>
                  </a:lnTo>
                  <a:lnTo>
                    <a:pt x="9615" y="15158"/>
                  </a:lnTo>
                  <a:lnTo>
                    <a:pt x="10452" y="14021"/>
                  </a:lnTo>
                  <a:lnTo>
                    <a:pt x="11009" y="13263"/>
                  </a:lnTo>
                  <a:lnTo>
                    <a:pt x="10730" y="13263"/>
                  </a:lnTo>
                  <a:lnTo>
                    <a:pt x="10452" y="13263"/>
                  </a:lnTo>
                  <a:lnTo>
                    <a:pt x="10173" y="13263"/>
                  </a:lnTo>
                  <a:lnTo>
                    <a:pt x="10730" y="12884"/>
                  </a:lnTo>
                  <a:lnTo>
                    <a:pt x="11288" y="12505"/>
                  </a:lnTo>
                  <a:lnTo>
                    <a:pt x="11566" y="11747"/>
                  </a:lnTo>
                  <a:lnTo>
                    <a:pt x="12124" y="10611"/>
                  </a:lnTo>
                  <a:lnTo>
                    <a:pt x="12403" y="10989"/>
                  </a:lnTo>
                  <a:lnTo>
                    <a:pt x="12681" y="10989"/>
                  </a:lnTo>
                  <a:lnTo>
                    <a:pt x="12960" y="11368"/>
                  </a:lnTo>
                  <a:lnTo>
                    <a:pt x="13239" y="11368"/>
                  </a:lnTo>
                  <a:lnTo>
                    <a:pt x="13239" y="10989"/>
                  </a:lnTo>
                  <a:lnTo>
                    <a:pt x="13239" y="10611"/>
                  </a:lnTo>
                  <a:lnTo>
                    <a:pt x="13239" y="10232"/>
                  </a:lnTo>
                  <a:lnTo>
                    <a:pt x="13239" y="9853"/>
                  </a:lnTo>
                  <a:lnTo>
                    <a:pt x="13517" y="9474"/>
                  </a:lnTo>
                  <a:lnTo>
                    <a:pt x="13796" y="9474"/>
                  </a:lnTo>
                  <a:lnTo>
                    <a:pt x="14632" y="9853"/>
                  </a:lnTo>
                  <a:lnTo>
                    <a:pt x="15190" y="9853"/>
                  </a:lnTo>
                  <a:lnTo>
                    <a:pt x="15468" y="9853"/>
                  </a:lnTo>
                  <a:lnTo>
                    <a:pt x="15747" y="9095"/>
                  </a:lnTo>
                  <a:lnTo>
                    <a:pt x="15747" y="8337"/>
                  </a:lnTo>
                  <a:lnTo>
                    <a:pt x="15468" y="8337"/>
                  </a:lnTo>
                  <a:lnTo>
                    <a:pt x="14632" y="8337"/>
                  </a:lnTo>
                  <a:lnTo>
                    <a:pt x="14075" y="8716"/>
                  </a:lnTo>
                  <a:lnTo>
                    <a:pt x="14632" y="7958"/>
                  </a:lnTo>
                  <a:lnTo>
                    <a:pt x="15468" y="7579"/>
                  </a:lnTo>
                  <a:lnTo>
                    <a:pt x="16305" y="7579"/>
                  </a:lnTo>
                  <a:lnTo>
                    <a:pt x="16862" y="6821"/>
                  </a:lnTo>
                  <a:lnTo>
                    <a:pt x="16583" y="6821"/>
                  </a:lnTo>
                  <a:lnTo>
                    <a:pt x="16305" y="7200"/>
                  </a:lnTo>
                  <a:lnTo>
                    <a:pt x="15747" y="6821"/>
                  </a:lnTo>
                  <a:lnTo>
                    <a:pt x="16026" y="6442"/>
                  </a:lnTo>
                  <a:lnTo>
                    <a:pt x="16305" y="6063"/>
                  </a:lnTo>
                  <a:lnTo>
                    <a:pt x="17977" y="4926"/>
                  </a:lnTo>
                  <a:lnTo>
                    <a:pt x="18255" y="5305"/>
                  </a:lnTo>
                  <a:lnTo>
                    <a:pt x="18813" y="4926"/>
                  </a:lnTo>
                  <a:lnTo>
                    <a:pt x="19092" y="4547"/>
                  </a:lnTo>
                  <a:lnTo>
                    <a:pt x="19092" y="4168"/>
                  </a:lnTo>
                  <a:lnTo>
                    <a:pt x="18813" y="3789"/>
                  </a:lnTo>
                  <a:lnTo>
                    <a:pt x="18255" y="3789"/>
                  </a:lnTo>
                  <a:lnTo>
                    <a:pt x="17698" y="3411"/>
                  </a:lnTo>
                  <a:lnTo>
                    <a:pt x="18255" y="3032"/>
                  </a:lnTo>
                  <a:lnTo>
                    <a:pt x="18813" y="2653"/>
                  </a:lnTo>
                  <a:lnTo>
                    <a:pt x="19928" y="2653"/>
                  </a:lnTo>
                  <a:lnTo>
                    <a:pt x="20764" y="2274"/>
                  </a:lnTo>
                  <a:lnTo>
                    <a:pt x="21043" y="2274"/>
                  </a:lnTo>
                  <a:lnTo>
                    <a:pt x="21043" y="1895"/>
                  </a:lnTo>
                  <a:lnTo>
                    <a:pt x="21043" y="1516"/>
                  </a:lnTo>
                  <a:lnTo>
                    <a:pt x="20764" y="1137"/>
                  </a:lnTo>
                  <a:lnTo>
                    <a:pt x="19928" y="1137"/>
                  </a:lnTo>
                  <a:lnTo>
                    <a:pt x="19092" y="1137"/>
                  </a:lnTo>
                  <a:lnTo>
                    <a:pt x="18534" y="1516"/>
                  </a:lnTo>
                  <a:lnTo>
                    <a:pt x="17698" y="1895"/>
                  </a:lnTo>
                  <a:lnTo>
                    <a:pt x="16862" y="2274"/>
                  </a:lnTo>
                  <a:lnTo>
                    <a:pt x="16862" y="1895"/>
                  </a:lnTo>
                  <a:lnTo>
                    <a:pt x="18534" y="1137"/>
                  </a:lnTo>
                  <a:lnTo>
                    <a:pt x="20206" y="758"/>
                  </a:lnTo>
                  <a:lnTo>
                    <a:pt x="21043" y="758"/>
                  </a:lnTo>
                  <a:lnTo>
                    <a:pt x="21600" y="758"/>
                  </a:lnTo>
                  <a:lnTo>
                    <a:pt x="20485" y="379"/>
                  </a:lnTo>
                  <a:lnTo>
                    <a:pt x="19370" y="0"/>
                  </a:lnTo>
                  <a:lnTo>
                    <a:pt x="18534" y="379"/>
                  </a:lnTo>
                  <a:lnTo>
                    <a:pt x="17419" y="758"/>
                  </a:lnTo>
                  <a:lnTo>
                    <a:pt x="16305" y="1137"/>
                  </a:lnTo>
                  <a:lnTo>
                    <a:pt x="16026" y="1516"/>
                  </a:lnTo>
                  <a:lnTo>
                    <a:pt x="15747" y="1895"/>
                  </a:lnTo>
                  <a:lnTo>
                    <a:pt x="15468" y="2653"/>
                  </a:lnTo>
                  <a:lnTo>
                    <a:pt x="15190" y="3789"/>
                  </a:lnTo>
                  <a:lnTo>
                    <a:pt x="14354" y="4168"/>
                  </a:lnTo>
                  <a:lnTo>
                    <a:pt x="13796" y="4547"/>
                  </a:lnTo>
                  <a:lnTo>
                    <a:pt x="13796" y="4926"/>
                  </a:lnTo>
                  <a:lnTo>
                    <a:pt x="14075" y="5305"/>
                  </a:lnTo>
                  <a:lnTo>
                    <a:pt x="14632" y="4926"/>
                  </a:lnTo>
                  <a:lnTo>
                    <a:pt x="15190" y="4926"/>
                  </a:lnTo>
                  <a:lnTo>
                    <a:pt x="15468" y="4926"/>
                  </a:lnTo>
                  <a:lnTo>
                    <a:pt x="15468" y="5305"/>
                  </a:lnTo>
                  <a:lnTo>
                    <a:pt x="14911" y="5684"/>
                  </a:lnTo>
                  <a:lnTo>
                    <a:pt x="13796" y="6442"/>
                  </a:lnTo>
                  <a:lnTo>
                    <a:pt x="11845" y="7579"/>
                  </a:lnTo>
                  <a:lnTo>
                    <a:pt x="11288" y="8716"/>
                  </a:lnTo>
                  <a:lnTo>
                    <a:pt x="10730" y="9853"/>
                  </a:lnTo>
                  <a:lnTo>
                    <a:pt x="10173" y="10611"/>
                  </a:lnTo>
                  <a:lnTo>
                    <a:pt x="9058" y="11368"/>
                  </a:lnTo>
                  <a:lnTo>
                    <a:pt x="8501" y="11368"/>
                  </a:lnTo>
                  <a:lnTo>
                    <a:pt x="8222" y="11368"/>
                  </a:lnTo>
                  <a:lnTo>
                    <a:pt x="8222" y="11747"/>
                  </a:lnTo>
                  <a:lnTo>
                    <a:pt x="8222" y="12505"/>
                  </a:lnTo>
                  <a:lnTo>
                    <a:pt x="8222" y="12884"/>
                  </a:lnTo>
                  <a:lnTo>
                    <a:pt x="7943" y="13642"/>
                  </a:lnTo>
                  <a:lnTo>
                    <a:pt x="7665" y="13642"/>
                  </a:lnTo>
                  <a:lnTo>
                    <a:pt x="7386" y="13642"/>
                  </a:lnTo>
                  <a:lnTo>
                    <a:pt x="6828" y="13263"/>
                  </a:lnTo>
                  <a:lnTo>
                    <a:pt x="5714" y="12884"/>
                  </a:lnTo>
                  <a:lnTo>
                    <a:pt x="5156" y="12884"/>
                  </a:lnTo>
                  <a:lnTo>
                    <a:pt x="4877" y="12505"/>
                  </a:lnTo>
                  <a:lnTo>
                    <a:pt x="5156" y="12126"/>
                  </a:lnTo>
                  <a:lnTo>
                    <a:pt x="5435" y="12126"/>
                  </a:lnTo>
                  <a:lnTo>
                    <a:pt x="5714" y="11747"/>
                  </a:lnTo>
                  <a:lnTo>
                    <a:pt x="5435" y="10989"/>
                  </a:lnTo>
                  <a:lnTo>
                    <a:pt x="4877" y="10989"/>
                  </a:lnTo>
                  <a:lnTo>
                    <a:pt x="4599" y="11368"/>
                  </a:lnTo>
                  <a:lnTo>
                    <a:pt x="4320" y="12505"/>
                  </a:lnTo>
                  <a:lnTo>
                    <a:pt x="3902" y="14021"/>
                  </a:lnTo>
                  <a:lnTo>
                    <a:pt x="2787" y="15158"/>
                  </a:lnTo>
                  <a:lnTo>
                    <a:pt x="2230" y="15916"/>
                  </a:lnTo>
                  <a:lnTo>
                    <a:pt x="1672" y="16674"/>
                  </a:lnTo>
                  <a:close/>
                  <a:moveTo>
                    <a:pt x="1672" y="1667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9" name="AutoShape 22"/>
            <p:cNvSpPr>
              <a:spLocks/>
            </p:cNvSpPr>
            <p:nvPr/>
          </p:nvSpPr>
          <p:spPr bwMode="auto">
            <a:xfrm>
              <a:off x="3818" y="2096"/>
              <a:ext cx="504" cy="35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743" y="16691"/>
                  </a:moveTo>
                  <a:lnTo>
                    <a:pt x="2743" y="16691"/>
                  </a:lnTo>
                  <a:lnTo>
                    <a:pt x="2743" y="17673"/>
                  </a:lnTo>
                  <a:lnTo>
                    <a:pt x="4457" y="19636"/>
                  </a:lnTo>
                  <a:lnTo>
                    <a:pt x="5829" y="21600"/>
                  </a:lnTo>
                  <a:lnTo>
                    <a:pt x="7886" y="21600"/>
                  </a:lnTo>
                  <a:lnTo>
                    <a:pt x="12000" y="20618"/>
                  </a:lnTo>
                  <a:lnTo>
                    <a:pt x="16114" y="18655"/>
                  </a:lnTo>
                  <a:lnTo>
                    <a:pt x="16800" y="18655"/>
                  </a:lnTo>
                  <a:lnTo>
                    <a:pt x="17486" y="18655"/>
                  </a:lnTo>
                  <a:lnTo>
                    <a:pt x="18857" y="17673"/>
                  </a:lnTo>
                  <a:lnTo>
                    <a:pt x="19543" y="15709"/>
                  </a:lnTo>
                  <a:lnTo>
                    <a:pt x="20914" y="14727"/>
                  </a:lnTo>
                  <a:lnTo>
                    <a:pt x="21600" y="13745"/>
                  </a:lnTo>
                  <a:lnTo>
                    <a:pt x="21600" y="12764"/>
                  </a:lnTo>
                  <a:lnTo>
                    <a:pt x="21600" y="10800"/>
                  </a:lnTo>
                  <a:lnTo>
                    <a:pt x="20914" y="8836"/>
                  </a:lnTo>
                  <a:lnTo>
                    <a:pt x="20229" y="7855"/>
                  </a:lnTo>
                  <a:lnTo>
                    <a:pt x="18857" y="7855"/>
                  </a:lnTo>
                  <a:lnTo>
                    <a:pt x="16114" y="8836"/>
                  </a:lnTo>
                  <a:lnTo>
                    <a:pt x="14057" y="8836"/>
                  </a:lnTo>
                  <a:lnTo>
                    <a:pt x="13371" y="7855"/>
                  </a:lnTo>
                  <a:lnTo>
                    <a:pt x="12686" y="6873"/>
                  </a:lnTo>
                  <a:lnTo>
                    <a:pt x="12686" y="5891"/>
                  </a:lnTo>
                  <a:lnTo>
                    <a:pt x="12000" y="4909"/>
                  </a:lnTo>
                  <a:lnTo>
                    <a:pt x="12000" y="5891"/>
                  </a:lnTo>
                  <a:lnTo>
                    <a:pt x="11314" y="6873"/>
                  </a:lnTo>
                  <a:lnTo>
                    <a:pt x="10629" y="6873"/>
                  </a:lnTo>
                  <a:lnTo>
                    <a:pt x="9943" y="6873"/>
                  </a:lnTo>
                  <a:lnTo>
                    <a:pt x="8571" y="7855"/>
                  </a:lnTo>
                  <a:lnTo>
                    <a:pt x="8571" y="6873"/>
                  </a:lnTo>
                  <a:lnTo>
                    <a:pt x="7200" y="8836"/>
                  </a:lnTo>
                  <a:lnTo>
                    <a:pt x="7886" y="6873"/>
                  </a:lnTo>
                  <a:lnTo>
                    <a:pt x="8571" y="5891"/>
                  </a:lnTo>
                  <a:lnTo>
                    <a:pt x="8571" y="3927"/>
                  </a:lnTo>
                  <a:lnTo>
                    <a:pt x="8571" y="1964"/>
                  </a:lnTo>
                  <a:lnTo>
                    <a:pt x="7886" y="982"/>
                  </a:lnTo>
                  <a:lnTo>
                    <a:pt x="7200" y="0"/>
                  </a:lnTo>
                  <a:lnTo>
                    <a:pt x="5829" y="982"/>
                  </a:lnTo>
                  <a:lnTo>
                    <a:pt x="5143" y="1964"/>
                  </a:lnTo>
                  <a:lnTo>
                    <a:pt x="2743" y="4909"/>
                  </a:lnTo>
                  <a:lnTo>
                    <a:pt x="2057" y="4909"/>
                  </a:lnTo>
                  <a:lnTo>
                    <a:pt x="1371" y="3927"/>
                  </a:lnTo>
                  <a:lnTo>
                    <a:pt x="5829" y="6873"/>
                  </a:lnTo>
                  <a:lnTo>
                    <a:pt x="6514" y="6873"/>
                  </a:lnTo>
                  <a:lnTo>
                    <a:pt x="3771" y="7855"/>
                  </a:lnTo>
                  <a:lnTo>
                    <a:pt x="686" y="9818"/>
                  </a:lnTo>
                  <a:lnTo>
                    <a:pt x="0" y="10800"/>
                  </a:lnTo>
                  <a:lnTo>
                    <a:pt x="0" y="11782"/>
                  </a:lnTo>
                  <a:lnTo>
                    <a:pt x="686" y="13745"/>
                  </a:lnTo>
                  <a:lnTo>
                    <a:pt x="2743" y="16691"/>
                  </a:lnTo>
                  <a:close/>
                  <a:moveTo>
                    <a:pt x="2743" y="16691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0" name="AutoShape 23"/>
            <p:cNvSpPr>
              <a:spLocks/>
            </p:cNvSpPr>
            <p:nvPr/>
          </p:nvSpPr>
          <p:spPr bwMode="auto">
            <a:xfrm>
              <a:off x="2689" y="936"/>
              <a:ext cx="280" cy="192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491" y="5400"/>
                  </a:moveTo>
                  <a:lnTo>
                    <a:pt x="10491" y="5400"/>
                  </a:lnTo>
                  <a:lnTo>
                    <a:pt x="8023" y="5400"/>
                  </a:lnTo>
                  <a:lnTo>
                    <a:pt x="6789" y="3600"/>
                  </a:lnTo>
                  <a:lnTo>
                    <a:pt x="4937" y="5400"/>
                  </a:lnTo>
                  <a:lnTo>
                    <a:pt x="1234" y="12600"/>
                  </a:lnTo>
                  <a:lnTo>
                    <a:pt x="0" y="18000"/>
                  </a:lnTo>
                  <a:lnTo>
                    <a:pt x="0" y="19800"/>
                  </a:lnTo>
                  <a:lnTo>
                    <a:pt x="1234" y="21600"/>
                  </a:lnTo>
                  <a:lnTo>
                    <a:pt x="2469" y="21600"/>
                  </a:lnTo>
                  <a:lnTo>
                    <a:pt x="3703" y="19800"/>
                  </a:lnTo>
                  <a:lnTo>
                    <a:pt x="4937" y="16200"/>
                  </a:lnTo>
                  <a:lnTo>
                    <a:pt x="12960" y="9000"/>
                  </a:lnTo>
                  <a:lnTo>
                    <a:pt x="16663" y="3600"/>
                  </a:lnTo>
                  <a:lnTo>
                    <a:pt x="21600" y="0"/>
                  </a:lnTo>
                  <a:lnTo>
                    <a:pt x="20366" y="0"/>
                  </a:lnTo>
                  <a:lnTo>
                    <a:pt x="10491" y="5400"/>
                  </a:lnTo>
                  <a:close/>
                  <a:moveTo>
                    <a:pt x="10491" y="5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1" name="AutoShape 24"/>
            <p:cNvSpPr>
              <a:spLocks/>
            </p:cNvSpPr>
            <p:nvPr/>
          </p:nvSpPr>
          <p:spPr bwMode="auto">
            <a:xfrm>
              <a:off x="5579" y="3528"/>
              <a:ext cx="112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6171" y="7200"/>
                  </a:moveTo>
                  <a:lnTo>
                    <a:pt x="6171" y="7200"/>
                  </a:lnTo>
                  <a:lnTo>
                    <a:pt x="0" y="7200"/>
                  </a:lnTo>
                  <a:lnTo>
                    <a:pt x="0" y="18000"/>
                  </a:lnTo>
                  <a:lnTo>
                    <a:pt x="0" y="21600"/>
                  </a:lnTo>
                  <a:lnTo>
                    <a:pt x="3086" y="21600"/>
                  </a:lnTo>
                  <a:lnTo>
                    <a:pt x="9257" y="18000"/>
                  </a:lnTo>
                  <a:lnTo>
                    <a:pt x="15429" y="10800"/>
                  </a:lnTo>
                  <a:lnTo>
                    <a:pt x="21600" y="0"/>
                  </a:lnTo>
                  <a:lnTo>
                    <a:pt x="6171" y="7200"/>
                  </a:lnTo>
                  <a:close/>
                  <a:moveTo>
                    <a:pt x="6171" y="7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2" name="AutoShape 25"/>
            <p:cNvSpPr>
              <a:spLocks/>
            </p:cNvSpPr>
            <p:nvPr/>
          </p:nvSpPr>
          <p:spPr bwMode="auto">
            <a:xfrm>
              <a:off x="4354" y="3448"/>
              <a:ext cx="48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5400"/>
                  </a:moveTo>
                  <a:lnTo>
                    <a:pt x="21600" y="5400"/>
                  </a:lnTo>
                  <a:lnTo>
                    <a:pt x="14400" y="0"/>
                  </a:lnTo>
                  <a:lnTo>
                    <a:pt x="0" y="21600"/>
                  </a:lnTo>
                  <a:lnTo>
                    <a:pt x="7200" y="16200"/>
                  </a:lnTo>
                  <a:lnTo>
                    <a:pt x="21600" y="5400"/>
                  </a:lnTo>
                  <a:close/>
                  <a:moveTo>
                    <a:pt x="21600" y="5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3" name="AutoShape 26"/>
            <p:cNvSpPr>
              <a:spLocks/>
            </p:cNvSpPr>
            <p:nvPr/>
          </p:nvSpPr>
          <p:spPr bwMode="auto">
            <a:xfrm>
              <a:off x="4274" y="3144"/>
              <a:ext cx="561" cy="10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851" y="21260"/>
                  </a:moveTo>
                  <a:lnTo>
                    <a:pt x="1851" y="21260"/>
                  </a:lnTo>
                  <a:lnTo>
                    <a:pt x="2469" y="21600"/>
                  </a:lnTo>
                  <a:lnTo>
                    <a:pt x="3703" y="21600"/>
                  </a:lnTo>
                  <a:lnTo>
                    <a:pt x="3703" y="21260"/>
                  </a:lnTo>
                  <a:lnTo>
                    <a:pt x="4320" y="20920"/>
                  </a:lnTo>
                  <a:lnTo>
                    <a:pt x="4320" y="20580"/>
                  </a:lnTo>
                  <a:lnTo>
                    <a:pt x="4937" y="20580"/>
                  </a:lnTo>
                  <a:lnTo>
                    <a:pt x="6171" y="20920"/>
                  </a:lnTo>
                  <a:lnTo>
                    <a:pt x="6789" y="21260"/>
                  </a:lnTo>
                  <a:lnTo>
                    <a:pt x="7406" y="21260"/>
                  </a:lnTo>
                  <a:lnTo>
                    <a:pt x="9257" y="20920"/>
                  </a:lnTo>
                  <a:lnTo>
                    <a:pt x="11109" y="20580"/>
                  </a:lnTo>
                  <a:lnTo>
                    <a:pt x="12960" y="20580"/>
                  </a:lnTo>
                  <a:lnTo>
                    <a:pt x="15429" y="20920"/>
                  </a:lnTo>
                  <a:lnTo>
                    <a:pt x="15429" y="21260"/>
                  </a:lnTo>
                  <a:lnTo>
                    <a:pt x="16046" y="21260"/>
                  </a:lnTo>
                  <a:lnTo>
                    <a:pt x="16663" y="20239"/>
                  </a:lnTo>
                  <a:lnTo>
                    <a:pt x="16663" y="19219"/>
                  </a:lnTo>
                  <a:lnTo>
                    <a:pt x="18514" y="18539"/>
                  </a:lnTo>
                  <a:lnTo>
                    <a:pt x="19749" y="18539"/>
                  </a:lnTo>
                  <a:lnTo>
                    <a:pt x="20983" y="18198"/>
                  </a:lnTo>
                  <a:lnTo>
                    <a:pt x="21600" y="16838"/>
                  </a:lnTo>
                  <a:lnTo>
                    <a:pt x="21600" y="15987"/>
                  </a:lnTo>
                  <a:lnTo>
                    <a:pt x="20983" y="15647"/>
                  </a:lnTo>
                  <a:lnTo>
                    <a:pt x="19749" y="15647"/>
                  </a:lnTo>
                  <a:lnTo>
                    <a:pt x="18514" y="15307"/>
                  </a:lnTo>
                  <a:lnTo>
                    <a:pt x="17897" y="14287"/>
                  </a:lnTo>
                  <a:lnTo>
                    <a:pt x="17897" y="12926"/>
                  </a:lnTo>
                  <a:lnTo>
                    <a:pt x="16663" y="11225"/>
                  </a:lnTo>
                  <a:lnTo>
                    <a:pt x="14811" y="8504"/>
                  </a:lnTo>
                  <a:lnTo>
                    <a:pt x="14811" y="8164"/>
                  </a:lnTo>
                  <a:lnTo>
                    <a:pt x="11109" y="6803"/>
                  </a:lnTo>
                  <a:lnTo>
                    <a:pt x="10491" y="6803"/>
                  </a:lnTo>
                  <a:lnTo>
                    <a:pt x="9874" y="6463"/>
                  </a:lnTo>
                  <a:lnTo>
                    <a:pt x="9874" y="6123"/>
                  </a:lnTo>
                  <a:lnTo>
                    <a:pt x="11109" y="5783"/>
                  </a:lnTo>
                  <a:lnTo>
                    <a:pt x="13577" y="5443"/>
                  </a:lnTo>
                  <a:lnTo>
                    <a:pt x="15429" y="5102"/>
                  </a:lnTo>
                  <a:lnTo>
                    <a:pt x="16663" y="4762"/>
                  </a:lnTo>
                  <a:lnTo>
                    <a:pt x="16663" y="4082"/>
                  </a:lnTo>
                  <a:lnTo>
                    <a:pt x="16046" y="3402"/>
                  </a:lnTo>
                  <a:lnTo>
                    <a:pt x="14811" y="3061"/>
                  </a:lnTo>
                  <a:lnTo>
                    <a:pt x="13577" y="3061"/>
                  </a:lnTo>
                  <a:lnTo>
                    <a:pt x="11726" y="3061"/>
                  </a:lnTo>
                  <a:lnTo>
                    <a:pt x="9874" y="2721"/>
                  </a:lnTo>
                  <a:lnTo>
                    <a:pt x="9257" y="2721"/>
                  </a:lnTo>
                  <a:lnTo>
                    <a:pt x="9874" y="2381"/>
                  </a:lnTo>
                  <a:lnTo>
                    <a:pt x="11109" y="2041"/>
                  </a:lnTo>
                  <a:lnTo>
                    <a:pt x="12960" y="1701"/>
                  </a:lnTo>
                  <a:lnTo>
                    <a:pt x="13577" y="1361"/>
                  </a:lnTo>
                  <a:lnTo>
                    <a:pt x="13577" y="1020"/>
                  </a:lnTo>
                  <a:lnTo>
                    <a:pt x="12960" y="340"/>
                  </a:lnTo>
                  <a:lnTo>
                    <a:pt x="11726" y="340"/>
                  </a:lnTo>
                  <a:lnTo>
                    <a:pt x="9257" y="0"/>
                  </a:lnTo>
                  <a:lnTo>
                    <a:pt x="9257" y="680"/>
                  </a:lnTo>
                  <a:lnTo>
                    <a:pt x="8023" y="1701"/>
                  </a:lnTo>
                  <a:lnTo>
                    <a:pt x="7406" y="1701"/>
                  </a:lnTo>
                  <a:lnTo>
                    <a:pt x="6789" y="1361"/>
                  </a:lnTo>
                  <a:lnTo>
                    <a:pt x="6171" y="1701"/>
                  </a:lnTo>
                  <a:lnTo>
                    <a:pt x="6171" y="2041"/>
                  </a:lnTo>
                  <a:lnTo>
                    <a:pt x="6789" y="2721"/>
                  </a:lnTo>
                  <a:lnTo>
                    <a:pt x="6171" y="3402"/>
                  </a:lnTo>
                  <a:lnTo>
                    <a:pt x="5554" y="4082"/>
                  </a:lnTo>
                  <a:lnTo>
                    <a:pt x="4937" y="4422"/>
                  </a:lnTo>
                  <a:lnTo>
                    <a:pt x="4937" y="5102"/>
                  </a:lnTo>
                  <a:lnTo>
                    <a:pt x="6171" y="4762"/>
                  </a:lnTo>
                  <a:lnTo>
                    <a:pt x="6789" y="4422"/>
                  </a:lnTo>
                  <a:lnTo>
                    <a:pt x="6171" y="5102"/>
                  </a:lnTo>
                  <a:lnTo>
                    <a:pt x="5554" y="5443"/>
                  </a:lnTo>
                  <a:lnTo>
                    <a:pt x="4320" y="6123"/>
                  </a:lnTo>
                  <a:lnTo>
                    <a:pt x="4320" y="6463"/>
                  </a:lnTo>
                  <a:lnTo>
                    <a:pt x="4937" y="6123"/>
                  </a:lnTo>
                  <a:lnTo>
                    <a:pt x="5554" y="5783"/>
                  </a:lnTo>
                  <a:lnTo>
                    <a:pt x="6171" y="5443"/>
                  </a:lnTo>
                  <a:lnTo>
                    <a:pt x="6789" y="5783"/>
                  </a:lnTo>
                  <a:lnTo>
                    <a:pt x="6789" y="6123"/>
                  </a:lnTo>
                  <a:lnTo>
                    <a:pt x="6789" y="6803"/>
                  </a:lnTo>
                  <a:lnTo>
                    <a:pt x="6789" y="7824"/>
                  </a:lnTo>
                  <a:lnTo>
                    <a:pt x="7406" y="9524"/>
                  </a:lnTo>
                  <a:lnTo>
                    <a:pt x="8640" y="12926"/>
                  </a:lnTo>
                  <a:lnTo>
                    <a:pt x="9257" y="13266"/>
                  </a:lnTo>
                  <a:lnTo>
                    <a:pt x="9257" y="13606"/>
                  </a:lnTo>
                  <a:lnTo>
                    <a:pt x="8023" y="13606"/>
                  </a:lnTo>
                  <a:lnTo>
                    <a:pt x="6171" y="13266"/>
                  </a:lnTo>
                  <a:lnTo>
                    <a:pt x="4320" y="13606"/>
                  </a:lnTo>
                  <a:lnTo>
                    <a:pt x="3703" y="13946"/>
                  </a:lnTo>
                  <a:lnTo>
                    <a:pt x="3086" y="14287"/>
                  </a:lnTo>
                  <a:lnTo>
                    <a:pt x="3086" y="14967"/>
                  </a:lnTo>
                  <a:lnTo>
                    <a:pt x="3703" y="14967"/>
                  </a:lnTo>
                  <a:lnTo>
                    <a:pt x="4937" y="15307"/>
                  </a:lnTo>
                  <a:lnTo>
                    <a:pt x="4937" y="15647"/>
                  </a:lnTo>
                  <a:lnTo>
                    <a:pt x="3703" y="15987"/>
                  </a:lnTo>
                  <a:lnTo>
                    <a:pt x="1851" y="16498"/>
                  </a:lnTo>
                  <a:lnTo>
                    <a:pt x="617" y="16498"/>
                  </a:lnTo>
                  <a:lnTo>
                    <a:pt x="0" y="16838"/>
                  </a:lnTo>
                  <a:lnTo>
                    <a:pt x="617" y="17178"/>
                  </a:lnTo>
                  <a:lnTo>
                    <a:pt x="1234" y="17518"/>
                  </a:lnTo>
                  <a:lnTo>
                    <a:pt x="3086" y="17858"/>
                  </a:lnTo>
                  <a:lnTo>
                    <a:pt x="4320" y="18539"/>
                  </a:lnTo>
                  <a:lnTo>
                    <a:pt x="5554" y="18879"/>
                  </a:lnTo>
                  <a:lnTo>
                    <a:pt x="6789" y="18539"/>
                  </a:lnTo>
                  <a:lnTo>
                    <a:pt x="7406" y="18198"/>
                  </a:lnTo>
                  <a:lnTo>
                    <a:pt x="8023" y="17858"/>
                  </a:lnTo>
                  <a:lnTo>
                    <a:pt x="8640" y="17858"/>
                  </a:lnTo>
                  <a:lnTo>
                    <a:pt x="8640" y="18539"/>
                  </a:lnTo>
                  <a:lnTo>
                    <a:pt x="8023" y="18879"/>
                  </a:lnTo>
                  <a:lnTo>
                    <a:pt x="6171" y="19219"/>
                  </a:lnTo>
                  <a:lnTo>
                    <a:pt x="4320" y="19219"/>
                  </a:lnTo>
                  <a:lnTo>
                    <a:pt x="3703" y="18879"/>
                  </a:lnTo>
                  <a:lnTo>
                    <a:pt x="3086" y="19219"/>
                  </a:lnTo>
                  <a:lnTo>
                    <a:pt x="0" y="19559"/>
                  </a:lnTo>
                  <a:lnTo>
                    <a:pt x="0" y="19899"/>
                  </a:lnTo>
                  <a:lnTo>
                    <a:pt x="0" y="20239"/>
                  </a:lnTo>
                  <a:lnTo>
                    <a:pt x="617" y="20580"/>
                  </a:lnTo>
                  <a:lnTo>
                    <a:pt x="1851" y="21260"/>
                  </a:lnTo>
                  <a:close/>
                  <a:moveTo>
                    <a:pt x="1851" y="2126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4" name="AutoShape 27"/>
            <p:cNvSpPr>
              <a:spLocks/>
            </p:cNvSpPr>
            <p:nvPr/>
          </p:nvSpPr>
          <p:spPr bwMode="auto">
            <a:xfrm>
              <a:off x="3906" y="3512"/>
              <a:ext cx="432" cy="36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3600" y="21600"/>
                  </a:moveTo>
                  <a:lnTo>
                    <a:pt x="13600" y="21600"/>
                  </a:lnTo>
                  <a:lnTo>
                    <a:pt x="14400" y="21600"/>
                  </a:lnTo>
                  <a:lnTo>
                    <a:pt x="15200" y="21600"/>
                  </a:lnTo>
                  <a:lnTo>
                    <a:pt x="17600" y="16904"/>
                  </a:lnTo>
                  <a:lnTo>
                    <a:pt x="18400" y="12209"/>
                  </a:lnTo>
                  <a:lnTo>
                    <a:pt x="18400" y="10330"/>
                  </a:lnTo>
                  <a:lnTo>
                    <a:pt x="18400" y="9391"/>
                  </a:lnTo>
                  <a:lnTo>
                    <a:pt x="19200" y="8452"/>
                  </a:lnTo>
                  <a:lnTo>
                    <a:pt x="20000" y="6574"/>
                  </a:lnTo>
                  <a:lnTo>
                    <a:pt x="21600" y="4696"/>
                  </a:lnTo>
                  <a:lnTo>
                    <a:pt x="21600" y="3757"/>
                  </a:lnTo>
                  <a:lnTo>
                    <a:pt x="21600" y="1878"/>
                  </a:lnTo>
                  <a:lnTo>
                    <a:pt x="20000" y="0"/>
                  </a:lnTo>
                  <a:lnTo>
                    <a:pt x="19200" y="0"/>
                  </a:lnTo>
                  <a:lnTo>
                    <a:pt x="17600" y="0"/>
                  </a:lnTo>
                  <a:lnTo>
                    <a:pt x="14400" y="2817"/>
                  </a:lnTo>
                  <a:lnTo>
                    <a:pt x="11200" y="5635"/>
                  </a:lnTo>
                  <a:lnTo>
                    <a:pt x="9600" y="5635"/>
                  </a:lnTo>
                  <a:lnTo>
                    <a:pt x="8000" y="3757"/>
                  </a:lnTo>
                  <a:lnTo>
                    <a:pt x="6400" y="3757"/>
                  </a:lnTo>
                  <a:lnTo>
                    <a:pt x="5600" y="4696"/>
                  </a:lnTo>
                  <a:lnTo>
                    <a:pt x="2400" y="11270"/>
                  </a:lnTo>
                  <a:lnTo>
                    <a:pt x="4000" y="9391"/>
                  </a:lnTo>
                  <a:lnTo>
                    <a:pt x="5600" y="8452"/>
                  </a:lnTo>
                  <a:lnTo>
                    <a:pt x="7200" y="7513"/>
                  </a:lnTo>
                  <a:lnTo>
                    <a:pt x="8000" y="8452"/>
                  </a:lnTo>
                  <a:lnTo>
                    <a:pt x="8000" y="12209"/>
                  </a:lnTo>
                  <a:lnTo>
                    <a:pt x="7200" y="13148"/>
                  </a:lnTo>
                  <a:lnTo>
                    <a:pt x="5600" y="14087"/>
                  </a:lnTo>
                  <a:lnTo>
                    <a:pt x="4000" y="15026"/>
                  </a:lnTo>
                  <a:lnTo>
                    <a:pt x="3200" y="15965"/>
                  </a:lnTo>
                  <a:lnTo>
                    <a:pt x="3200" y="16904"/>
                  </a:lnTo>
                  <a:lnTo>
                    <a:pt x="4800" y="15965"/>
                  </a:lnTo>
                  <a:lnTo>
                    <a:pt x="6400" y="15965"/>
                  </a:lnTo>
                  <a:lnTo>
                    <a:pt x="7200" y="15965"/>
                  </a:lnTo>
                  <a:lnTo>
                    <a:pt x="7200" y="16904"/>
                  </a:lnTo>
                  <a:lnTo>
                    <a:pt x="5600" y="17843"/>
                  </a:lnTo>
                  <a:lnTo>
                    <a:pt x="3200" y="18783"/>
                  </a:lnTo>
                  <a:lnTo>
                    <a:pt x="0" y="17843"/>
                  </a:lnTo>
                  <a:lnTo>
                    <a:pt x="13600" y="21600"/>
                  </a:lnTo>
                  <a:close/>
                  <a:moveTo>
                    <a:pt x="13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5" name="AutoShape 28"/>
            <p:cNvSpPr>
              <a:spLocks/>
            </p:cNvSpPr>
            <p:nvPr/>
          </p:nvSpPr>
          <p:spPr bwMode="auto">
            <a:xfrm>
              <a:off x="1448" y="2984"/>
              <a:ext cx="16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6" name="AutoShape 29"/>
            <p:cNvSpPr>
              <a:spLocks/>
            </p:cNvSpPr>
            <p:nvPr/>
          </p:nvSpPr>
          <p:spPr bwMode="auto">
            <a:xfrm>
              <a:off x="1368" y="2608"/>
              <a:ext cx="361" cy="4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9680" y="0"/>
                  </a:moveTo>
                  <a:lnTo>
                    <a:pt x="19680" y="0"/>
                  </a:lnTo>
                  <a:lnTo>
                    <a:pt x="17760" y="815"/>
                  </a:lnTo>
                  <a:lnTo>
                    <a:pt x="15360" y="1630"/>
                  </a:lnTo>
                  <a:lnTo>
                    <a:pt x="4800" y="7336"/>
                  </a:lnTo>
                  <a:lnTo>
                    <a:pt x="4800" y="6521"/>
                  </a:lnTo>
                  <a:lnTo>
                    <a:pt x="3840" y="6521"/>
                  </a:lnTo>
                  <a:lnTo>
                    <a:pt x="3840" y="7336"/>
                  </a:lnTo>
                  <a:lnTo>
                    <a:pt x="4800" y="8151"/>
                  </a:lnTo>
                  <a:lnTo>
                    <a:pt x="2880" y="10189"/>
                  </a:lnTo>
                  <a:lnTo>
                    <a:pt x="960" y="11819"/>
                  </a:lnTo>
                  <a:lnTo>
                    <a:pt x="0" y="13449"/>
                  </a:lnTo>
                  <a:lnTo>
                    <a:pt x="1920" y="15894"/>
                  </a:lnTo>
                  <a:lnTo>
                    <a:pt x="2880" y="15894"/>
                  </a:lnTo>
                  <a:lnTo>
                    <a:pt x="3840" y="15894"/>
                  </a:lnTo>
                  <a:lnTo>
                    <a:pt x="4800" y="15894"/>
                  </a:lnTo>
                  <a:lnTo>
                    <a:pt x="3840" y="17525"/>
                  </a:lnTo>
                  <a:lnTo>
                    <a:pt x="1920" y="18340"/>
                  </a:lnTo>
                  <a:lnTo>
                    <a:pt x="0" y="19970"/>
                  </a:lnTo>
                  <a:lnTo>
                    <a:pt x="0" y="20785"/>
                  </a:lnTo>
                  <a:lnTo>
                    <a:pt x="0" y="21600"/>
                  </a:lnTo>
                  <a:lnTo>
                    <a:pt x="1920" y="21600"/>
                  </a:lnTo>
                  <a:lnTo>
                    <a:pt x="3840" y="20785"/>
                  </a:lnTo>
                  <a:lnTo>
                    <a:pt x="4800" y="20785"/>
                  </a:lnTo>
                  <a:lnTo>
                    <a:pt x="3840" y="18340"/>
                  </a:lnTo>
                  <a:lnTo>
                    <a:pt x="4800" y="17525"/>
                  </a:lnTo>
                  <a:lnTo>
                    <a:pt x="5760" y="16709"/>
                  </a:lnTo>
                  <a:lnTo>
                    <a:pt x="6720" y="17525"/>
                  </a:lnTo>
                  <a:lnTo>
                    <a:pt x="8640" y="19155"/>
                  </a:lnTo>
                  <a:lnTo>
                    <a:pt x="9600" y="19155"/>
                  </a:lnTo>
                  <a:lnTo>
                    <a:pt x="10560" y="19155"/>
                  </a:lnTo>
                  <a:lnTo>
                    <a:pt x="10560" y="18340"/>
                  </a:lnTo>
                  <a:lnTo>
                    <a:pt x="9600" y="18340"/>
                  </a:lnTo>
                  <a:lnTo>
                    <a:pt x="8640" y="17525"/>
                  </a:lnTo>
                  <a:lnTo>
                    <a:pt x="10560" y="16709"/>
                  </a:lnTo>
                  <a:lnTo>
                    <a:pt x="9600" y="15894"/>
                  </a:lnTo>
                  <a:lnTo>
                    <a:pt x="11520" y="15079"/>
                  </a:lnTo>
                  <a:lnTo>
                    <a:pt x="12480" y="15079"/>
                  </a:lnTo>
                  <a:lnTo>
                    <a:pt x="13440" y="14264"/>
                  </a:lnTo>
                  <a:lnTo>
                    <a:pt x="12480" y="13449"/>
                  </a:lnTo>
                  <a:lnTo>
                    <a:pt x="11520" y="13449"/>
                  </a:lnTo>
                  <a:lnTo>
                    <a:pt x="10560" y="12634"/>
                  </a:lnTo>
                  <a:lnTo>
                    <a:pt x="9600" y="11819"/>
                  </a:lnTo>
                  <a:lnTo>
                    <a:pt x="9600" y="9374"/>
                  </a:lnTo>
                  <a:lnTo>
                    <a:pt x="10560" y="6521"/>
                  </a:lnTo>
                  <a:lnTo>
                    <a:pt x="21600" y="0"/>
                  </a:lnTo>
                  <a:lnTo>
                    <a:pt x="20640" y="0"/>
                  </a:lnTo>
                  <a:lnTo>
                    <a:pt x="19680" y="0"/>
                  </a:lnTo>
                  <a:close/>
                  <a:moveTo>
                    <a:pt x="1968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7" name="AutoShape 30"/>
            <p:cNvSpPr>
              <a:spLocks/>
            </p:cNvSpPr>
            <p:nvPr/>
          </p:nvSpPr>
          <p:spPr bwMode="auto">
            <a:xfrm>
              <a:off x="1384" y="3016"/>
              <a:ext cx="128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6200"/>
                  </a:moveTo>
                  <a:lnTo>
                    <a:pt x="0" y="16200"/>
                  </a:lnTo>
                  <a:lnTo>
                    <a:pt x="0" y="18900"/>
                  </a:lnTo>
                  <a:lnTo>
                    <a:pt x="2700" y="21600"/>
                  </a:lnTo>
                  <a:lnTo>
                    <a:pt x="8100" y="16200"/>
                  </a:lnTo>
                  <a:lnTo>
                    <a:pt x="10800" y="8100"/>
                  </a:lnTo>
                  <a:lnTo>
                    <a:pt x="13500" y="5400"/>
                  </a:lnTo>
                  <a:lnTo>
                    <a:pt x="18900" y="2700"/>
                  </a:lnTo>
                  <a:lnTo>
                    <a:pt x="21600" y="2700"/>
                  </a:lnTo>
                  <a:lnTo>
                    <a:pt x="21600" y="0"/>
                  </a:lnTo>
                  <a:lnTo>
                    <a:pt x="18900" y="0"/>
                  </a:lnTo>
                  <a:lnTo>
                    <a:pt x="16200" y="2700"/>
                  </a:lnTo>
                  <a:lnTo>
                    <a:pt x="13500" y="5400"/>
                  </a:lnTo>
                  <a:lnTo>
                    <a:pt x="10800" y="5400"/>
                  </a:lnTo>
                  <a:lnTo>
                    <a:pt x="10800" y="2700"/>
                  </a:lnTo>
                  <a:lnTo>
                    <a:pt x="8100" y="10800"/>
                  </a:lnTo>
                  <a:lnTo>
                    <a:pt x="0" y="16200"/>
                  </a:lnTo>
                  <a:close/>
                  <a:moveTo>
                    <a:pt x="0" y="16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8" name="AutoShape 31"/>
            <p:cNvSpPr>
              <a:spLocks/>
            </p:cNvSpPr>
            <p:nvPr/>
          </p:nvSpPr>
          <p:spPr bwMode="auto">
            <a:xfrm>
              <a:off x="1208" y="2840"/>
              <a:ext cx="80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4400"/>
                  </a:moveTo>
                  <a:lnTo>
                    <a:pt x="0" y="14400"/>
                  </a:lnTo>
                  <a:lnTo>
                    <a:pt x="0" y="18000"/>
                  </a:lnTo>
                  <a:lnTo>
                    <a:pt x="8640" y="21600"/>
                  </a:lnTo>
                  <a:lnTo>
                    <a:pt x="17280" y="10800"/>
                  </a:lnTo>
                  <a:lnTo>
                    <a:pt x="21600" y="0"/>
                  </a:lnTo>
                  <a:lnTo>
                    <a:pt x="8640" y="7200"/>
                  </a:lnTo>
                  <a:lnTo>
                    <a:pt x="0" y="14400"/>
                  </a:lnTo>
                  <a:close/>
                  <a:moveTo>
                    <a:pt x="0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9" name="AutoShape 32"/>
            <p:cNvSpPr>
              <a:spLocks/>
            </p:cNvSpPr>
            <p:nvPr/>
          </p:nvSpPr>
          <p:spPr bwMode="auto">
            <a:xfrm>
              <a:off x="5339" y="5240"/>
              <a:ext cx="80" cy="1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4320" y="21600"/>
                  </a:moveTo>
                  <a:lnTo>
                    <a:pt x="4320" y="21600"/>
                  </a:lnTo>
                  <a:lnTo>
                    <a:pt x="12960" y="13500"/>
                  </a:lnTo>
                  <a:lnTo>
                    <a:pt x="21600" y="0"/>
                  </a:lnTo>
                  <a:lnTo>
                    <a:pt x="8640" y="2700"/>
                  </a:lnTo>
                  <a:lnTo>
                    <a:pt x="0" y="8100"/>
                  </a:lnTo>
                  <a:lnTo>
                    <a:pt x="0" y="16200"/>
                  </a:lnTo>
                  <a:lnTo>
                    <a:pt x="0" y="21600"/>
                  </a:lnTo>
                  <a:lnTo>
                    <a:pt x="4320" y="21600"/>
                  </a:lnTo>
                  <a:close/>
                  <a:moveTo>
                    <a:pt x="432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0" name="AutoShape 33"/>
            <p:cNvSpPr>
              <a:spLocks/>
            </p:cNvSpPr>
            <p:nvPr/>
          </p:nvSpPr>
          <p:spPr bwMode="auto">
            <a:xfrm>
              <a:off x="5307" y="5432"/>
              <a:ext cx="160" cy="32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9440"/>
                  </a:moveTo>
                  <a:lnTo>
                    <a:pt x="0" y="19440"/>
                  </a:lnTo>
                  <a:lnTo>
                    <a:pt x="4320" y="20520"/>
                  </a:lnTo>
                  <a:lnTo>
                    <a:pt x="6480" y="21600"/>
                  </a:lnTo>
                  <a:lnTo>
                    <a:pt x="15120" y="19440"/>
                  </a:lnTo>
                  <a:lnTo>
                    <a:pt x="17280" y="17280"/>
                  </a:lnTo>
                  <a:lnTo>
                    <a:pt x="19440" y="14040"/>
                  </a:lnTo>
                  <a:lnTo>
                    <a:pt x="19440" y="10800"/>
                  </a:lnTo>
                  <a:lnTo>
                    <a:pt x="19440" y="9720"/>
                  </a:lnTo>
                  <a:lnTo>
                    <a:pt x="17280" y="8640"/>
                  </a:lnTo>
                  <a:lnTo>
                    <a:pt x="19440" y="7560"/>
                  </a:lnTo>
                  <a:lnTo>
                    <a:pt x="21600" y="6480"/>
                  </a:lnTo>
                  <a:lnTo>
                    <a:pt x="17280" y="3240"/>
                  </a:lnTo>
                  <a:lnTo>
                    <a:pt x="12960" y="0"/>
                  </a:lnTo>
                  <a:lnTo>
                    <a:pt x="2160" y="19440"/>
                  </a:lnTo>
                  <a:lnTo>
                    <a:pt x="0" y="19440"/>
                  </a:lnTo>
                  <a:close/>
                  <a:moveTo>
                    <a:pt x="0" y="1944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1" name="AutoShape 34"/>
            <p:cNvSpPr>
              <a:spLocks/>
            </p:cNvSpPr>
            <p:nvPr/>
          </p:nvSpPr>
          <p:spPr bwMode="auto">
            <a:xfrm>
              <a:off x="7124" y="5561"/>
              <a:ext cx="32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14400"/>
                  </a:lnTo>
                  <a:lnTo>
                    <a:pt x="10800" y="21600"/>
                  </a:lnTo>
                  <a:lnTo>
                    <a:pt x="21600" y="1440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2" name="AutoShape 35"/>
            <p:cNvSpPr>
              <a:spLocks/>
            </p:cNvSpPr>
            <p:nvPr/>
          </p:nvSpPr>
          <p:spPr bwMode="auto">
            <a:xfrm>
              <a:off x="5723" y="5817"/>
              <a:ext cx="336" cy="22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7486" y="1543"/>
                  </a:moveTo>
                  <a:lnTo>
                    <a:pt x="17486" y="1543"/>
                  </a:lnTo>
                  <a:lnTo>
                    <a:pt x="11314" y="3086"/>
                  </a:lnTo>
                  <a:lnTo>
                    <a:pt x="9257" y="4629"/>
                  </a:lnTo>
                  <a:lnTo>
                    <a:pt x="7200" y="3086"/>
                  </a:lnTo>
                  <a:lnTo>
                    <a:pt x="6171" y="1543"/>
                  </a:lnTo>
                  <a:lnTo>
                    <a:pt x="5143" y="1543"/>
                  </a:lnTo>
                  <a:lnTo>
                    <a:pt x="2057" y="1543"/>
                  </a:lnTo>
                  <a:lnTo>
                    <a:pt x="1029" y="4629"/>
                  </a:lnTo>
                  <a:lnTo>
                    <a:pt x="0" y="7714"/>
                  </a:lnTo>
                  <a:lnTo>
                    <a:pt x="1029" y="9257"/>
                  </a:lnTo>
                  <a:lnTo>
                    <a:pt x="3086" y="9257"/>
                  </a:lnTo>
                  <a:lnTo>
                    <a:pt x="5143" y="10800"/>
                  </a:lnTo>
                  <a:lnTo>
                    <a:pt x="9257" y="15429"/>
                  </a:lnTo>
                  <a:lnTo>
                    <a:pt x="13371" y="15429"/>
                  </a:lnTo>
                  <a:lnTo>
                    <a:pt x="14400" y="18514"/>
                  </a:lnTo>
                  <a:lnTo>
                    <a:pt x="15429" y="20057"/>
                  </a:lnTo>
                  <a:lnTo>
                    <a:pt x="16457" y="21600"/>
                  </a:lnTo>
                  <a:lnTo>
                    <a:pt x="18514" y="21600"/>
                  </a:lnTo>
                  <a:lnTo>
                    <a:pt x="19543" y="20057"/>
                  </a:lnTo>
                  <a:lnTo>
                    <a:pt x="20571" y="18514"/>
                  </a:lnTo>
                  <a:lnTo>
                    <a:pt x="20571" y="15429"/>
                  </a:lnTo>
                  <a:lnTo>
                    <a:pt x="18514" y="12343"/>
                  </a:lnTo>
                  <a:lnTo>
                    <a:pt x="18514" y="10800"/>
                  </a:lnTo>
                  <a:lnTo>
                    <a:pt x="19543" y="4629"/>
                  </a:lnTo>
                  <a:lnTo>
                    <a:pt x="21600" y="0"/>
                  </a:lnTo>
                  <a:lnTo>
                    <a:pt x="17486" y="1543"/>
                  </a:lnTo>
                  <a:close/>
                  <a:moveTo>
                    <a:pt x="17486" y="154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3" name="AutoShape 36"/>
            <p:cNvSpPr>
              <a:spLocks/>
            </p:cNvSpPr>
            <p:nvPr/>
          </p:nvSpPr>
          <p:spPr bwMode="auto">
            <a:xfrm>
              <a:off x="7804" y="5833"/>
              <a:ext cx="209" cy="20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14954"/>
                  </a:moveTo>
                  <a:lnTo>
                    <a:pt x="0" y="14954"/>
                  </a:lnTo>
                  <a:lnTo>
                    <a:pt x="1662" y="18277"/>
                  </a:lnTo>
                  <a:lnTo>
                    <a:pt x="4985" y="19938"/>
                  </a:lnTo>
                  <a:lnTo>
                    <a:pt x="6646" y="21600"/>
                  </a:lnTo>
                  <a:lnTo>
                    <a:pt x="8308" y="19938"/>
                  </a:lnTo>
                  <a:lnTo>
                    <a:pt x="14954" y="13292"/>
                  </a:lnTo>
                  <a:lnTo>
                    <a:pt x="16615" y="11631"/>
                  </a:lnTo>
                  <a:lnTo>
                    <a:pt x="18277" y="11631"/>
                  </a:lnTo>
                  <a:lnTo>
                    <a:pt x="19938" y="6646"/>
                  </a:lnTo>
                  <a:lnTo>
                    <a:pt x="21600" y="0"/>
                  </a:lnTo>
                  <a:lnTo>
                    <a:pt x="18277" y="3323"/>
                  </a:lnTo>
                  <a:lnTo>
                    <a:pt x="14954" y="6646"/>
                  </a:lnTo>
                  <a:lnTo>
                    <a:pt x="9969" y="6646"/>
                  </a:lnTo>
                  <a:lnTo>
                    <a:pt x="4985" y="8308"/>
                  </a:lnTo>
                  <a:lnTo>
                    <a:pt x="4985" y="9969"/>
                  </a:lnTo>
                  <a:lnTo>
                    <a:pt x="6646" y="11631"/>
                  </a:lnTo>
                  <a:lnTo>
                    <a:pt x="1662" y="13292"/>
                  </a:lnTo>
                  <a:lnTo>
                    <a:pt x="0" y="13292"/>
                  </a:lnTo>
                  <a:lnTo>
                    <a:pt x="0" y="14954"/>
                  </a:lnTo>
                  <a:close/>
                  <a:moveTo>
                    <a:pt x="0" y="14954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4" name="AutoShape 37"/>
            <p:cNvSpPr>
              <a:spLocks/>
            </p:cNvSpPr>
            <p:nvPr/>
          </p:nvSpPr>
          <p:spPr bwMode="auto">
            <a:xfrm>
              <a:off x="9934" y="5993"/>
              <a:ext cx="64" cy="9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5400" y="21600"/>
                  </a:moveTo>
                  <a:lnTo>
                    <a:pt x="5400" y="21600"/>
                  </a:lnTo>
                  <a:lnTo>
                    <a:pt x="10800" y="10800"/>
                  </a:lnTo>
                  <a:lnTo>
                    <a:pt x="21600" y="0"/>
                  </a:lnTo>
                  <a:lnTo>
                    <a:pt x="10800" y="3600"/>
                  </a:lnTo>
                  <a:lnTo>
                    <a:pt x="0" y="14400"/>
                  </a:lnTo>
                  <a:lnTo>
                    <a:pt x="0" y="18000"/>
                  </a:lnTo>
                  <a:lnTo>
                    <a:pt x="5400" y="21600"/>
                  </a:lnTo>
                  <a:close/>
                  <a:moveTo>
                    <a:pt x="54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5" name="Rectangle 38"/>
            <p:cNvSpPr>
              <a:spLocks/>
            </p:cNvSpPr>
            <p:nvPr/>
          </p:nvSpPr>
          <p:spPr bwMode="auto">
            <a:xfrm>
              <a:off x="11094" y="4528"/>
              <a:ext cx="8" cy="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6" name="AutoShape 39"/>
            <p:cNvSpPr>
              <a:spLocks/>
            </p:cNvSpPr>
            <p:nvPr/>
          </p:nvSpPr>
          <p:spPr bwMode="auto">
            <a:xfrm>
              <a:off x="11126" y="6225"/>
              <a:ext cx="33" cy="24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0"/>
                  </a:moveTo>
                  <a:lnTo>
                    <a:pt x="10800" y="0"/>
                  </a:lnTo>
                  <a:lnTo>
                    <a:pt x="0" y="14400"/>
                  </a:lnTo>
                  <a:lnTo>
                    <a:pt x="0" y="18720"/>
                  </a:lnTo>
                  <a:lnTo>
                    <a:pt x="0" y="2016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10800" y="20160"/>
                  </a:lnTo>
                  <a:lnTo>
                    <a:pt x="10800" y="14400"/>
                  </a:lnTo>
                  <a:lnTo>
                    <a:pt x="21600" y="4320"/>
                  </a:lnTo>
                  <a:lnTo>
                    <a:pt x="10800" y="0"/>
                  </a:lnTo>
                  <a:close/>
                  <a:moveTo>
                    <a:pt x="108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9" name="AutoShape 40"/>
            <p:cNvSpPr>
              <a:spLocks/>
            </p:cNvSpPr>
            <p:nvPr/>
          </p:nvSpPr>
          <p:spPr bwMode="auto">
            <a:xfrm>
              <a:off x="11142" y="6177"/>
              <a:ext cx="17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7200"/>
                  </a:moveTo>
                  <a:lnTo>
                    <a:pt x="0" y="7200"/>
                  </a:lnTo>
                  <a:lnTo>
                    <a:pt x="0" y="21600"/>
                  </a:lnTo>
                  <a:lnTo>
                    <a:pt x="21600" y="0"/>
                  </a:lnTo>
                  <a:lnTo>
                    <a:pt x="0" y="7200"/>
                  </a:lnTo>
                  <a:close/>
                  <a:moveTo>
                    <a:pt x="0" y="7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0" name="AutoShape 41"/>
            <p:cNvSpPr>
              <a:spLocks/>
            </p:cNvSpPr>
            <p:nvPr/>
          </p:nvSpPr>
          <p:spPr bwMode="auto">
            <a:xfrm>
              <a:off x="536" y="0"/>
              <a:ext cx="4787" cy="316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8344" y="11593"/>
                  </a:moveTo>
                  <a:lnTo>
                    <a:pt x="8344" y="11593"/>
                  </a:lnTo>
                  <a:lnTo>
                    <a:pt x="8344" y="11484"/>
                  </a:lnTo>
                  <a:lnTo>
                    <a:pt x="8199" y="11593"/>
                  </a:lnTo>
                  <a:lnTo>
                    <a:pt x="7983" y="11812"/>
                  </a:lnTo>
                  <a:lnTo>
                    <a:pt x="7910" y="11921"/>
                  </a:lnTo>
                  <a:lnTo>
                    <a:pt x="7766" y="12030"/>
                  </a:lnTo>
                  <a:lnTo>
                    <a:pt x="7477" y="12030"/>
                  </a:lnTo>
                  <a:lnTo>
                    <a:pt x="7188" y="11812"/>
                  </a:lnTo>
                  <a:lnTo>
                    <a:pt x="7332" y="11812"/>
                  </a:lnTo>
                  <a:lnTo>
                    <a:pt x="7549" y="11702"/>
                  </a:lnTo>
                  <a:lnTo>
                    <a:pt x="7694" y="11484"/>
                  </a:lnTo>
                  <a:lnTo>
                    <a:pt x="7838" y="11210"/>
                  </a:lnTo>
                  <a:lnTo>
                    <a:pt x="7838" y="11101"/>
                  </a:lnTo>
                  <a:lnTo>
                    <a:pt x="7983" y="10991"/>
                  </a:lnTo>
                  <a:lnTo>
                    <a:pt x="8127" y="10773"/>
                  </a:lnTo>
                  <a:lnTo>
                    <a:pt x="8127" y="10663"/>
                  </a:lnTo>
                  <a:lnTo>
                    <a:pt x="8127" y="10554"/>
                  </a:lnTo>
                  <a:lnTo>
                    <a:pt x="8344" y="10554"/>
                  </a:lnTo>
                  <a:lnTo>
                    <a:pt x="8416" y="10554"/>
                  </a:lnTo>
                  <a:lnTo>
                    <a:pt x="8488" y="10554"/>
                  </a:lnTo>
                  <a:lnTo>
                    <a:pt x="8561" y="10335"/>
                  </a:lnTo>
                  <a:lnTo>
                    <a:pt x="8633" y="10007"/>
                  </a:lnTo>
                  <a:lnTo>
                    <a:pt x="8777" y="9788"/>
                  </a:lnTo>
                  <a:lnTo>
                    <a:pt x="8849" y="9679"/>
                  </a:lnTo>
                  <a:lnTo>
                    <a:pt x="9066" y="8913"/>
                  </a:lnTo>
                  <a:lnTo>
                    <a:pt x="9138" y="8913"/>
                  </a:lnTo>
                  <a:lnTo>
                    <a:pt x="9211" y="8695"/>
                  </a:lnTo>
                  <a:lnTo>
                    <a:pt x="9283" y="8476"/>
                  </a:lnTo>
                  <a:lnTo>
                    <a:pt x="9211" y="8476"/>
                  </a:lnTo>
                  <a:lnTo>
                    <a:pt x="8849" y="8913"/>
                  </a:lnTo>
                  <a:lnTo>
                    <a:pt x="8272" y="9351"/>
                  </a:lnTo>
                  <a:lnTo>
                    <a:pt x="7983" y="9460"/>
                  </a:lnTo>
                  <a:lnTo>
                    <a:pt x="7694" y="9679"/>
                  </a:lnTo>
                  <a:lnTo>
                    <a:pt x="7405" y="10226"/>
                  </a:lnTo>
                  <a:lnTo>
                    <a:pt x="7116" y="10663"/>
                  </a:lnTo>
                  <a:lnTo>
                    <a:pt x="6827" y="10882"/>
                  </a:lnTo>
                  <a:lnTo>
                    <a:pt x="6466" y="11101"/>
                  </a:lnTo>
                  <a:lnTo>
                    <a:pt x="6393" y="11101"/>
                  </a:lnTo>
                  <a:lnTo>
                    <a:pt x="6249" y="10991"/>
                  </a:lnTo>
                  <a:lnTo>
                    <a:pt x="6104" y="11101"/>
                  </a:lnTo>
                  <a:lnTo>
                    <a:pt x="6032" y="11210"/>
                  </a:lnTo>
                  <a:lnTo>
                    <a:pt x="5888" y="11593"/>
                  </a:lnTo>
                  <a:lnTo>
                    <a:pt x="5599" y="11812"/>
                  </a:lnTo>
                  <a:lnTo>
                    <a:pt x="5310" y="12358"/>
                  </a:lnTo>
                  <a:lnTo>
                    <a:pt x="5165" y="12358"/>
                  </a:lnTo>
                  <a:lnTo>
                    <a:pt x="4985" y="12468"/>
                  </a:lnTo>
                  <a:lnTo>
                    <a:pt x="4912" y="12577"/>
                  </a:lnTo>
                  <a:lnTo>
                    <a:pt x="4768" y="12796"/>
                  </a:lnTo>
                  <a:lnTo>
                    <a:pt x="4768" y="12687"/>
                  </a:lnTo>
                  <a:lnTo>
                    <a:pt x="4840" y="12468"/>
                  </a:lnTo>
                  <a:lnTo>
                    <a:pt x="4985" y="12358"/>
                  </a:lnTo>
                  <a:lnTo>
                    <a:pt x="5237" y="12030"/>
                  </a:lnTo>
                  <a:lnTo>
                    <a:pt x="5671" y="11210"/>
                  </a:lnTo>
                  <a:lnTo>
                    <a:pt x="6249" y="10663"/>
                  </a:lnTo>
                  <a:lnTo>
                    <a:pt x="6393" y="10445"/>
                  </a:lnTo>
                  <a:lnTo>
                    <a:pt x="6538" y="10335"/>
                  </a:lnTo>
                  <a:lnTo>
                    <a:pt x="6682" y="9679"/>
                  </a:lnTo>
                  <a:lnTo>
                    <a:pt x="6827" y="9679"/>
                  </a:lnTo>
                  <a:lnTo>
                    <a:pt x="6971" y="9351"/>
                  </a:lnTo>
                  <a:lnTo>
                    <a:pt x="7260" y="8913"/>
                  </a:lnTo>
                  <a:lnTo>
                    <a:pt x="7621" y="8476"/>
                  </a:lnTo>
                  <a:lnTo>
                    <a:pt x="7838" y="8257"/>
                  </a:lnTo>
                  <a:lnTo>
                    <a:pt x="7983" y="7929"/>
                  </a:lnTo>
                  <a:lnTo>
                    <a:pt x="7983" y="7710"/>
                  </a:lnTo>
                  <a:lnTo>
                    <a:pt x="8127" y="7710"/>
                  </a:lnTo>
                  <a:lnTo>
                    <a:pt x="8488" y="7382"/>
                  </a:lnTo>
                  <a:lnTo>
                    <a:pt x="8777" y="6945"/>
                  </a:lnTo>
                  <a:lnTo>
                    <a:pt x="8705" y="7054"/>
                  </a:lnTo>
                  <a:lnTo>
                    <a:pt x="8994" y="6726"/>
                  </a:lnTo>
                  <a:lnTo>
                    <a:pt x="9283" y="6507"/>
                  </a:lnTo>
                  <a:lnTo>
                    <a:pt x="10114" y="6289"/>
                  </a:lnTo>
                  <a:lnTo>
                    <a:pt x="10186" y="6398"/>
                  </a:lnTo>
                  <a:lnTo>
                    <a:pt x="10547" y="5961"/>
                  </a:lnTo>
                  <a:lnTo>
                    <a:pt x="10692" y="5742"/>
                  </a:lnTo>
                  <a:lnTo>
                    <a:pt x="10836" y="5632"/>
                  </a:lnTo>
                  <a:lnTo>
                    <a:pt x="10619" y="6070"/>
                  </a:lnTo>
                  <a:lnTo>
                    <a:pt x="10475" y="6179"/>
                  </a:lnTo>
                  <a:lnTo>
                    <a:pt x="10475" y="6398"/>
                  </a:lnTo>
                  <a:lnTo>
                    <a:pt x="10475" y="6507"/>
                  </a:lnTo>
                  <a:lnTo>
                    <a:pt x="10619" y="6507"/>
                  </a:lnTo>
                  <a:lnTo>
                    <a:pt x="10836" y="6289"/>
                  </a:lnTo>
                  <a:lnTo>
                    <a:pt x="10908" y="6289"/>
                  </a:lnTo>
                  <a:lnTo>
                    <a:pt x="10908" y="6179"/>
                  </a:lnTo>
                  <a:lnTo>
                    <a:pt x="10981" y="5961"/>
                  </a:lnTo>
                  <a:lnTo>
                    <a:pt x="11197" y="5742"/>
                  </a:lnTo>
                  <a:lnTo>
                    <a:pt x="11270" y="5632"/>
                  </a:lnTo>
                  <a:lnTo>
                    <a:pt x="11414" y="5523"/>
                  </a:lnTo>
                  <a:lnTo>
                    <a:pt x="11342" y="5632"/>
                  </a:lnTo>
                  <a:lnTo>
                    <a:pt x="11270" y="5742"/>
                  </a:lnTo>
                  <a:lnTo>
                    <a:pt x="10908" y="6179"/>
                  </a:lnTo>
                  <a:lnTo>
                    <a:pt x="10908" y="6289"/>
                  </a:lnTo>
                  <a:lnTo>
                    <a:pt x="10908" y="6398"/>
                  </a:lnTo>
                  <a:lnTo>
                    <a:pt x="10981" y="6289"/>
                  </a:lnTo>
                  <a:lnTo>
                    <a:pt x="11053" y="6289"/>
                  </a:lnTo>
                  <a:lnTo>
                    <a:pt x="10981" y="6398"/>
                  </a:lnTo>
                  <a:lnTo>
                    <a:pt x="11053" y="6398"/>
                  </a:lnTo>
                  <a:lnTo>
                    <a:pt x="10981" y="6507"/>
                  </a:lnTo>
                  <a:lnTo>
                    <a:pt x="11053" y="6507"/>
                  </a:lnTo>
                  <a:lnTo>
                    <a:pt x="11125" y="6398"/>
                  </a:lnTo>
                  <a:lnTo>
                    <a:pt x="11270" y="6179"/>
                  </a:lnTo>
                  <a:lnTo>
                    <a:pt x="11342" y="6179"/>
                  </a:lnTo>
                  <a:lnTo>
                    <a:pt x="11486" y="6179"/>
                  </a:lnTo>
                  <a:lnTo>
                    <a:pt x="11414" y="6289"/>
                  </a:lnTo>
                  <a:lnTo>
                    <a:pt x="11414" y="6507"/>
                  </a:lnTo>
                  <a:lnTo>
                    <a:pt x="11342" y="6617"/>
                  </a:lnTo>
                  <a:lnTo>
                    <a:pt x="11414" y="6617"/>
                  </a:lnTo>
                  <a:lnTo>
                    <a:pt x="11486" y="6617"/>
                  </a:lnTo>
                  <a:lnTo>
                    <a:pt x="11559" y="6507"/>
                  </a:lnTo>
                  <a:lnTo>
                    <a:pt x="11920" y="6179"/>
                  </a:lnTo>
                  <a:lnTo>
                    <a:pt x="12064" y="6070"/>
                  </a:lnTo>
                  <a:lnTo>
                    <a:pt x="12064" y="6179"/>
                  </a:lnTo>
                  <a:lnTo>
                    <a:pt x="12353" y="6070"/>
                  </a:lnTo>
                  <a:lnTo>
                    <a:pt x="12570" y="5851"/>
                  </a:lnTo>
                  <a:lnTo>
                    <a:pt x="12787" y="5632"/>
                  </a:lnTo>
                  <a:lnTo>
                    <a:pt x="12787" y="5523"/>
                  </a:lnTo>
                  <a:lnTo>
                    <a:pt x="12787" y="5414"/>
                  </a:lnTo>
                  <a:lnTo>
                    <a:pt x="12714" y="5414"/>
                  </a:lnTo>
                  <a:lnTo>
                    <a:pt x="12570" y="5523"/>
                  </a:lnTo>
                  <a:lnTo>
                    <a:pt x="12353" y="5632"/>
                  </a:lnTo>
                  <a:lnTo>
                    <a:pt x="12281" y="5742"/>
                  </a:lnTo>
                  <a:lnTo>
                    <a:pt x="12281" y="5632"/>
                  </a:lnTo>
                  <a:lnTo>
                    <a:pt x="11775" y="5851"/>
                  </a:lnTo>
                  <a:lnTo>
                    <a:pt x="11703" y="5851"/>
                  </a:lnTo>
                  <a:lnTo>
                    <a:pt x="12209" y="5414"/>
                  </a:lnTo>
                  <a:lnTo>
                    <a:pt x="12209" y="5523"/>
                  </a:lnTo>
                  <a:lnTo>
                    <a:pt x="12281" y="5304"/>
                  </a:lnTo>
                  <a:lnTo>
                    <a:pt x="12281" y="5195"/>
                  </a:lnTo>
                  <a:lnTo>
                    <a:pt x="12425" y="5086"/>
                  </a:lnTo>
                  <a:lnTo>
                    <a:pt x="12570" y="5086"/>
                  </a:lnTo>
                  <a:lnTo>
                    <a:pt x="12931" y="4867"/>
                  </a:lnTo>
                  <a:lnTo>
                    <a:pt x="12931" y="4757"/>
                  </a:lnTo>
                  <a:lnTo>
                    <a:pt x="13076" y="4648"/>
                  </a:lnTo>
                  <a:lnTo>
                    <a:pt x="13220" y="4648"/>
                  </a:lnTo>
                  <a:lnTo>
                    <a:pt x="13365" y="4648"/>
                  </a:lnTo>
                  <a:lnTo>
                    <a:pt x="13581" y="4429"/>
                  </a:lnTo>
                  <a:lnTo>
                    <a:pt x="13581" y="4320"/>
                  </a:lnTo>
                  <a:lnTo>
                    <a:pt x="13437" y="4211"/>
                  </a:lnTo>
                  <a:lnTo>
                    <a:pt x="13365" y="4211"/>
                  </a:lnTo>
                  <a:lnTo>
                    <a:pt x="13220" y="4320"/>
                  </a:lnTo>
                  <a:lnTo>
                    <a:pt x="12787" y="4648"/>
                  </a:lnTo>
                  <a:lnTo>
                    <a:pt x="12859" y="4648"/>
                  </a:lnTo>
                  <a:lnTo>
                    <a:pt x="12425" y="4757"/>
                  </a:lnTo>
                  <a:lnTo>
                    <a:pt x="11920" y="4867"/>
                  </a:lnTo>
                  <a:lnTo>
                    <a:pt x="11992" y="4757"/>
                  </a:lnTo>
                  <a:lnTo>
                    <a:pt x="12281" y="4648"/>
                  </a:lnTo>
                  <a:lnTo>
                    <a:pt x="12714" y="4429"/>
                  </a:lnTo>
                  <a:lnTo>
                    <a:pt x="12859" y="4320"/>
                  </a:lnTo>
                  <a:lnTo>
                    <a:pt x="12931" y="4320"/>
                  </a:lnTo>
                  <a:lnTo>
                    <a:pt x="12714" y="4429"/>
                  </a:lnTo>
                  <a:lnTo>
                    <a:pt x="12498" y="4539"/>
                  </a:lnTo>
                  <a:lnTo>
                    <a:pt x="12498" y="4429"/>
                  </a:lnTo>
                  <a:lnTo>
                    <a:pt x="12642" y="4320"/>
                  </a:lnTo>
                  <a:lnTo>
                    <a:pt x="12931" y="3883"/>
                  </a:lnTo>
                  <a:lnTo>
                    <a:pt x="13365" y="3500"/>
                  </a:lnTo>
                  <a:lnTo>
                    <a:pt x="13726" y="3281"/>
                  </a:lnTo>
                  <a:lnTo>
                    <a:pt x="13798" y="3172"/>
                  </a:lnTo>
                  <a:lnTo>
                    <a:pt x="13726" y="3172"/>
                  </a:lnTo>
                  <a:lnTo>
                    <a:pt x="13654" y="3172"/>
                  </a:lnTo>
                  <a:lnTo>
                    <a:pt x="13437" y="3172"/>
                  </a:lnTo>
                  <a:lnTo>
                    <a:pt x="13798" y="2953"/>
                  </a:lnTo>
                  <a:lnTo>
                    <a:pt x="13870" y="2953"/>
                  </a:lnTo>
                  <a:lnTo>
                    <a:pt x="14304" y="2515"/>
                  </a:lnTo>
                  <a:lnTo>
                    <a:pt x="14665" y="2406"/>
                  </a:lnTo>
                  <a:lnTo>
                    <a:pt x="14882" y="2297"/>
                  </a:lnTo>
                  <a:lnTo>
                    <a:pt x="15423" y="1969"/>
                  </a:lnTo>
                  <a:lnTo>
                    <a:pt x="15929" y="1750"/>
                  </a:lnTo>
                  <a:lnTo>
                    <a:pt x="16218" y="1531"/>
                  </a:lnTo>
                  <a:lnTo>
                    <a:pt x="16579" y="1422"/>
                  </a:lnTo>
                  <a:lnTo>
                    <a:pt x="16868" y="1312"/>
                  </a:lnTo>
                  <a:lnTo>
                    <a:pt x="16868" y="1203"/>
                  </a:lnTo>
                  <a:lnTo>
                    <a:pt x="17157" y="1094"/>
                  </a:lnTo>
                  <a:lnTo>
                    <a:pt x="17880" y="766"/>
                  </a:lnTo>
                  <a:lnTo>
                    <a:pt x="18746" y="437"/>
                  </a:lnTo>
                  <a:lnTo>
                    <a:pt x="19686" y="328"/>
                  </a:lnTo>
                  <a:lnTo>
                    <a:pt x="21600" y="0"/>
                  </a:lnTo>
                  <a:lnTo>
                    <a:pt x="19902" y="219"/>
                  </a:lnTo>
                  <a:lnTo>
                    <a:pt x="18241" y="547"/>
                  </a:lnTo>
                  <a:lnTo>
                    <a:pt x="16652" y="1094"/>
                  </a:lnTo>
                  <a:lnTo>
                    <a:pt x="15026" y="1750"/>
                  </a:lnTo>
                  <a:lnTo>
                    <a:pt x="13798" y="2406"/>
                  </a:lnTo>
                  <a:lnTo>
                    <a:pt x="12642" y="3172"/>
                  </a:lnTo>
                  <a:lnTo>
                    <a:pt x="11486" y="3992"/>
                  </a:lnTo>
                  <a:lnTo>
                    <a:pt x="10330" y="4867"/>
                  </a:lnTo>
                  <a:lnTo>
                    <a:pt x="9211" y="5851"/>
                  </a:lnTo>
                  <a:lnTo>
                    <a:pt x="8199" y="6945"/>
                  </a:lnTo>
                  <a:lnTo>
                    <a:pt x="7116" y="8148"/>
                  </a:lnTo>
                  <a:lnTo>
                    <a:pt x="6177" y="9351"/>
                  </a:lnTo>
                  <a:lnTo>
                    <a:pt x="5237" y="10663"/>
                  </a:lnTo>
                  <a:lnTo>
                    <a:pt x="4334" y="12030"/>
                  </a:lnTo>
                  <a:lnTo>
                    <a:pt x="3468" y="13452"/>
                  </a:lnTo>
                  <a:lnTo>
                    <a:pt x="2673" y="14983"/>
                  </a:lnTo>
                  <a:lnTo>
                    <a:pt x="1951" y="16514"/>
                  </a:lnTo>
                  <a:lnTo>
                    <a:pt x="1228" y="18155"/>
                  </a:lnTo>
                  <a:lnTo>
                    <a:pt x="578" y="19850"/>
                  </a:lnTo>
                  <a:lnTo>
                    <a:pt x="0" y="21600"/>
                  </a:lnTo>
                  <a:lnTo>
                    <a:pt x="144" y="21272"/>
                  </a:lnTo>
                  <a:lnTo>
                    <a:pt x="289" y="20944"/>
                  </a:lnTo>
                  <a:lnTo>
                    <a:pt x="289" y="21053"/>
                  </a:lnTo>
                  <a:lnTo>
                    <a:pt x="289" y="21163"/>
                  </a:lnTo>
                  <a:lnTo>
                    <a:pt x="361" y="21053"/>
                  </a:lnTo>
                  <a:lnTo>
                    <a:pt x="433" y="20944"/>
                  </a:lnTo>
                  <a:lnTo>
                    <a:pt x="578" y="20506"/>
                  </a:lnTo>
                  <a:lnTo>
                    <a:pt x="650" y="20288"/>
                  </a:lnTo>
                  <a:lnTo>
                    <a:pt x="795" y="19959"/>
                  </a:lnTo>
                  <a:lnTo>
                    <a:pt x="867" y="19631"/>
                  </a:lnTo>
                  <a:lnTo>
                    <a:pt x="795" y="19850"/>
                  </a:lnTo>
                  <a:lnTo>
                    <a:pt x="795" y="19959"/>
                  </a:lnTo>
                  <a:lnTo>
                    <a:pt x="795" y="20069"/>
                  </a:lnTo>
                  <a:lnTo>
                    <a:pt x="795" y="19959"/>
                  </a:lnTo>
                  <a:lnTo>
                    <a:pt x="867" y="19741"/>
                  </a:lnTo>
                  <a:lnTo>
                    <a:pt x="1156" y="19085"/>
                  </a:lnTo>
                  <a:lnTo>
                    <a:pt x="1228" y="18921"/>
                  </a:lnTo>
                  <a:lnTo>
                    <a:pt x="1228" y="18811"/>
                  </a:lnTo>
                  <a:lnTo>
                    <a:pt x="1156" y="19085"/>
                  </a:lnTo>
                  <a:lnTo>
                    <a:pt x="1011" y="19522"/>
                  </a:lnTo>
                  <a:lnTo>
                    <a:pt x="1084" y="19303"/>
                  </a:lnTo>
                  <a:lnTo>
                    <a:pt x="1300" y="18811"/>
                  </a:lnTo>
                  <a:lnTo>
                    <a:pt x="1373" y="18811"/>
                  </a:lnTo>
                  <a:lnTo>
                    <a:pt x="1228" y="19085"/>
                  </a:lnTo>
                  <a:lnTo>
                    <a:pt x="1373" y="18811"/>
                  </a:lnTo>
                  <a:lnTo>
                    <a:pt x="1156" y="19413"/>
                  </a:lnTo>
                  <a:lnTo>
                    <a:pt x="1156" y="19522"/>
                  </a:lnTo>
                  <a:lnTo>
                    <a:pt x="1228" y="19522"/>
                  </a:lnTo>
                  <a:lnTo>
                    <a:pt x="1300" y="19413"/>
                  </a:lnTo>
                  <a:lnTo>
                    <a:pt x="1445" y="18921"/>
                  </a:lnTo>
                  <a:lnTo>
                    <a:pt x="1517" y="18811"/>
                  </a:lnTo>
                  <a:lnTo>
                    <a:pt x="1589" y="18921"/>
                  </a:lnTo>
                  <a:lnTo>
                    <a:pt x="1589" y="19194"/>
                  </a:lnTo>
                  <a:lnTo>
                    <a:pt x="1662" y="19303"/>
                  </a:lnTo>
                  <a:lnTo>
                    <a:pt x="2095" y="18483"/>
                  </a:lnTo>
                  <a:lnTo>
                    <a:pt x="2312" y="18592"/>
                  </a:lnTo>
                  <a:lnTo>
                    <a:pt x="2528" y="18702"/>
                  </a:lnTo>
                  <a:lnTo>
                    <a:pt x="2601" y="18483"/>
                  </a:lnTo>
                  <a:lnTo>
                    <a:pt x="2673" y="18483"/>
                  </a:lnTo>
                  <a:lnTo>
                    <a:pt x="2673" y="18374"/>
                  </a:lnTo>
                  <a:lnTo>
                    <a:pt x="2745" y="18483"/>
                  </a:lnTo>
                  <a:lnTo>
                    <a:pt x="2745" y="18592"/>
                  </a:lnTo>
                  <a:lnTo>
                    <a:pt x="2673" y="18702"/>
                  </a:lnTo>
                  <a:lnTo>
                    <a:pt x="2745" y="18811"/>
                  </a:lnTo>
                  <a:lnTo>
                    <a:pt x="2817" y="18702"/>
                  </a:lnTo>
                  <a:lnTo>
                    <a:pt x="2890" y="18702"/>
                  </a:lnTo>
                  <a:lnTo>
                    <a:pt x="2962" y="18592"/>
                  </a:lnTo>
                  <a:lnTo>
                    <a:pt x="3034" y="18592"/>
                  </a:lnTo>
                  <a:lnTo>
                    <a:pt x="2962" y="18702"/>
                  </a:lnTo>
                  <a:lnTo>
                    <a:pt x="2890" y="18811"/>
                  </a:lnTo>
                  <a:lnTo>
                    <a:pt x="2745" y="18921"/>
                  </a:lnTo>
                  <a:lnTo>
                    <a:pt x="2817" y="19194"/>
                  </a:lnTo>
                  <a:lnTo>
                    <a:pt x="2817" y="19303"/>
                  </a:lnTo>
                  <a:lnTo>
                    <a:pt x="2817" y="19413"/>
                  </a:lnTo>
                  <a:lnTo>
                    <a:pt x="2745" y="19413"/>
                  </a:lnTo>
                  <a:lnTo>
                    <a:pt x="2673" y="19303"/>
                  </a:lnTo>
                  <a:lnTo>
                    <a:pt x="2528" y="19194"/>
                  </a:lnTo>
                  <a:lnTo>
                    <a:pt x="2456" y="19194"/>
                  </a:lnTo>
                  <a:lnTo>
                    <a:pt x="2312" y="19522"/>
                  </a:lnTo>
                  <a:lnTo>
                    <a:pt x="2239" y="19741"/>
                  </a:lnTo>
                  <a:lnTo>
                    <a:pt x="2167" y="19850"/>
                  </a:lnTo>
                  <a:lnTo>
                    <a:pt x="2312" y="19959"/>
                  </a:lnTo>
                  <a:lnTo>
                    <a:pt x="2384" y="19959"/>
                  </a:lnTo>
                  <a:lnTo>
                    <a:pt x="2673" y="19959"/>
                  </a:lnTo>
                  <a:lnTo>
                    <a:pt x="2745" y="20069"/>
                  </a:lnTo>
                  <a:lnTo>
                    <a:pt x="2817" y="20178"/>
                  </a:lnTo>
                  <a:lnTo>
                    <a:pt x="2890" y="20178"/>
                  </a:lnTo>
                  <a:lnTo>
                    <a:pt x="2962" y="19850"/>
                  </a:lnTo>
                  <a:lnTo>
                    <a:pt x="2962" y="19631"/>
                  </a:lnTo>
                  <a:lnTo>
                    <a:pt x="2962" y="19085"/>
                  </a:lnTo>
                  <a:lnTo>
                    <a:pt x="3106" y="18483"/>
                  </a:lnTo>
                  <a:lnTo>
                    <a:pt x="3179" y="18155"/>
                  </a:lnTo>
                  <a:lnTo>
                    <a:pt x="3323" y="17936"/>
                  </a:lnTo>
                  <a:lnTo>
                    <a:pt x="3468" y="17827"/>
                  </a:lnTo>
                  <a:lnTo>
                    <a:pt x="3540" y="17717"/>
                  </a:lnTo>
                  <a:lnTo>
                    <a:pt x="3540" y="17608"/>
                  </a:lnTo>
                  <a:lnTo>
                    <a:pt x="3540" y="17389"/>
                  </a:lnTo>
                  <a:lnTo>
                    <a:pt x="3540" y="17171"/>
                  </a:lnTo>
                  <a:lnTo>
                    <a:pt x="3612" y="17061"/>
                  </a:lnTo>
                  <a:lnTo>
                    <a:pt x="3684" y="17061"/>
                  </a:lnTo>
                  <a:lnTo>
                    <a:pt x="3684" y="17171"/>
                  </a:lnTo>
                  <a:lnTo>
                    <a:pt x="3757" y="17389"/>
                  </a:lnTo>
                  <a:lnTo>
                    <a:pt x="3829" y="17499"/>
                  </a:lnTo>
                  <a:lnTo>
                    <a:pt x="3901" y="17389"/>
                  </a:lnTo>
                  <a:lnTo>
                    <a:pt x="3973" y="17171"/>
                  </a:lnTo>
                  <a:lnTo>
                    <a:pt x="4045" y="16952"/>
                  </a:lnTo>
                  <a:lnTo>
                    <a:pt x="4045" y="16843"/>
                  </a:lnTo>
                  <a:lnTo>
                    <a:pt x="4045" y="16733"/>
                  </a:lnTo>
                  <a:lnTo>
                    <a:pt x="3829" y="16624"/>
                  </a:lnTo>
                  <a:lnTo>
                    <a:pt x="3684" y="16624"/>
                  </a:lnTo>
                  <a:lnTo>
                    <a:pt x="3251" y="16624"/>
                  </a:lnTo>
                  <a:lnTo>
                    <a:pt x="3179" y="16514"/>
                  </a:lnTo>
                  <a:lnTo>
                    <a:pt x="3395" y="16405"/>
                  </a:lnTo>
                  <a:lnTo>
                    <a:pt x="3612" y="16296"/>
                  </a:lnTo>
                  <a:lnTo>
                    <a:pt x="3684" y="16077"/>
                  </a:lnTo>
                  <a:lnTo>
                    <a:pt x="3684" y="15968"/>
                  </a:lnTo>
                  <a:lnTo>
                    <a:pt x="3684" y="15858"/>
                  </a:lnTo>
                  <a:lnTo>
                    <a:pt x="3757" y="15749"/>
                  </a:lnTo>
                  <a:lnTo>
                    <a:pt x="3829" y="15858"/>
                  </a:lnTo>
                  <a:lnTo>
                    <a:pt x="3901" y="15968"/>
                  </a:lnTo>
                  <a:lnTo>
                    <a:pt x="3973" y="16186"/>
                  </a:lnTo>
                  <a:lnTo>
                    <a:pt x="4045" y="16186"/>
                  </a:lnTo>
                  <a:lnTo>
                    <a:pt x="4118" y="16186"/>
                  </a:lnTo>
                  <a:lnTo>
                    <a:pt x="4190" y="16077"/>
                  </a:lnTo>
                  <a:lnTo>
                    <a:pt x="4334" y="15968"/>
                  </a:lnTo>
                  <a:lnTo>
                    <a:pt x="4407" y="15968"/>
                  </a:lnTo>
                  <a:lnTo>
                    <a:pt x="4407" y="16296"/>
                  </a:lnTo>
                  <a:lnTo>
                    <a:pt x="4407" y="16843"/>
                  </a:lnTo>
                  <a:lnTo>
                    <a:pt x="4479" y="17280"/>
                  </a:lnTo>
                  <a:lnTo>
                    <a:pt x="4479" y="17499"/>
                  </a:lnTo>
                  <a:lnTo>
                    <a:pt x="4551" y="17608"/>
                  </a:lnTo>
                  <a:lnTo>
                    <a:pt x="4696" y="17608"/>
                  </a:lnTo>
                  <a:lnTo>
                    <a:pt x="4840" y="17499"/>
                  </a:lnTo>
                  <a:lnTo>
                    <a:pt x="4912" y="17389"/>
                  </a:lnTo>
                  <a:lnTo>
                    <a:pt x="5093" y="17389"/>
                  </a:lnTo>
                  <a:lnTo>
                    <a:pt x="5165" y="17389"/>
                  </a:lnTo>
                  <a:lnTo>
                    <a:pt x="5237" y="17608"/>
                  </a:lnTo>
                  <a:lnTo>
                    <a:pt x="5237" y="17827"/>
                  </a:lnTo>
                  <a:lnTo>
                    <a:pt x="5310" y="17827"/>
                  </a:lnTo>
                  <a:lnTo>
                    <a:pt x="5599" y="17499"/>
                  </a:lnTo>
                  <a:lnTo>
                    <a:pt x="5960" y="17171"/>
                  </a:lnTo>
                  <a:lnTo>
                    <a:pt x="6032" y="17061"/>
                  </a:lnTo>
                  <a:lnTo>
                    <a:pt x="5960" y="16843"/>
                  </a:lnTo>
                  <a:lnTo>
                    <a:pt x="5888" y="16733"/>
                  </a:lnTo>
                  <a:lnTo>
                    <a:pt x="5960" y="16514"/>
                  </a:lnTo>
                  <a:lnTo>
                    <a:pt x="6032" y="16186"/>
                  </a:lnTo>
                  <a:lnTo>
                    <a:pt x="6177" y="15968"/>
                  </a:lnTo>
                  <a:lnTo>
                    <a:pt x="6177" y="15858"/>
                  </a:lnTo>
                  <a:lnTo>
                    <a:pt x="6249" y="15858"/>
                  </a:lnTo>
                  <a:lnTo>
                    <a:pt x="6321" y="15858"/>
                  </a:lnTo>
                  <a:lnTo>
                    <a:pt x="6393" y="15858"/>
                  </a:lnTo>
                  <a:lnTo>
                    <a:pt x="6393" y="15749"/>
                  </a:lnTo>
                  <a:lnTo>
                    <a:pt x="6321" y="15530"/>
                  </a:lnTo>
                  <a:lnTo>
                    <a:pt x="6321" y="15202"/>
                  </a:lnTo>
                  <a:lnTo>
                    <a:pt x="6393" y="15093"/>
                  </a:lnTo>
                  <a:lnTo>
                    <a:pt x="6466" y="14874"/>
                  </a:lnTo>
                  <a:lnTo>
                    <a:pt x="6393" y="14874"/>
                  </a:lnTo>
                  <a:lnTo>
                    <a:pt x="6321" y="14874"/>
                  </a:lnTo>
                  <a:lnTo>
                    <a:pt x="6538" y="14546"/>
                  </a:lnTo>
                  <a:lnTo>
                    <a:pt x="6827" y="14218"/>
                  </a:lnTo>
                  <a:lnTo>
                    <a:pt x="6971" y="13671"/>
                  </a:lnTo>
                  <a:lnTo>
                    <a:pt x="6971" y="13780"/>
                  </a:lnTo>
                  <a:lnTo>
                    <a:pt x="7116" y="13671"/>
                  </a:lnTo>
                  <a:lnTo>
                    <a:pt x="7260" y="13562"/>
                  </a:lnTo>
                  <a:lnTo>
                    <a:pt x="7405" y="13124"/>
                  </a:lnTo>
                  <a:lnTo>
                    <a:pt x="7549" y="13015"/>
                  </a:lnTo>
                  <a:lnTo>
                    <a:pt x="7694" y="12905"/>
                  </a:lnTo>
                  <a:lnTo>
                    <a:pt x="7621" y="12796"/>
                  </a:lnTo>
                  <a:lnTo>
                    <a:pt x="7549" y="12796"/>
                  </a:lnTo>
                  <a:lnTo>
                    <a:pt x="7766" y="12577"/>
                  </a:lnTo>
                  <a:lnTo>
                    <a:pt x="7983" y="12358"/>
                  </a:lnTo>
                  <a:lnTo>
                    <a:pt x="7983" y="12140"/>
                  </a:lnTo>
                  <a:lnTo>
                    <a:pt x="8055" y="12140"/>
                  </a:lnTo>
                  <a:lnTo>
                    <a:pt x="8127" y="12140"/>
                  </a:lnTo>
                  <a:lnTo>
                    <a:pt x="8272" y="12140"/>
                  </a:lnTo>
                  <a:lnTo>
                    <a:pt x="8344" y="12140"/>
                  </a:lnTo>
                  <a:lnTo>
                    <a:pt x="8416" y="12030"/>
                  </a:lnTo>
                  <a:lnTo>
                    <a:pt x="8416" y="11921"/>
                  </a:lnTo>
                  <a:lnTo>
                    <a:pt x="8344" y="11593"/>
                  </a:lnTo>
                  <a:close/>
                  <a:moveTo>
                    <a:pt x="8344" y="11593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1" name="AutoShape 42"/>
            <p:cNvSpPr>
              <a:spLocks/>
            </p:cNvSpPr>
            <p:nvPr/>
          </p:nvSpPr>
          <p:spPr bwMode="auto">
            <a:xfrm>
              <a:off x="792" y="2752"/>
              <a:ext cx="48" cy="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7200" y="9818"/>
                  </a:lnTo>
                  <a:lnTo>
                    <a:pt x="0" y="13745"/>
                  </a:lnTo>
                  <a:lnTo>
                    <a:pt x="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2" name="AutoShape 43"/>
            <p:cNvSpPr>
              <a:spLocks/>
            </p:cNvSpPr>
            <p:nvPr/>
          </p:nvSpPr>
          <p:spPr bwMode="auto">
            <a:xfrm>
              <a:off x="632" y="2968"/>
              <a:ext cx="48" cy="80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2160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21600" y="4320"/>
                  </a:lnTo>
                  <a:lnTo>
                    <a:pt x="0" y="21600"/>
                  </a:lnTo>
                  <a:close/>
                  <a:moveTo>
                    <a:pt x="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3" name="AutoShape 44"/>
            <p:cNvSpPr>
              <a:spLocks/>
            </p:cNvSpPr>
            <p:nvPr/>
          </p:nvSpPr>
          <p:spPr bwMode="auto">
            <a:xfrm>
              <a:off x="712" y="2808"/>
              <a:ext cx="80" cy="14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16800"/>
                  </a:lnTo>
                  <a:lnTo>
                    <a:pt x="0" y="19200"/>
                  </a:lnTo>
                  <a:lnTo>
                    <a:pt x="0" y="21600"/>
                  </a:lnTo>
                  <a:lnTo>
                    <a:pt x="4320" y="19200"/>
                  </a:lnTo>
                  <a:lnTo>
                    <a:pt x="12960" y="12000"/>
                  </a:lnTo>
                  <a:lnTo>
                    <a:pt x="21600" y="48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4" name="AutoShape 45"/>
            <p:cNvSpPr>
              <a:spLocks/>
            </p:cNvSpPr>
            <p:nvPr/>
          </p:nvSpPr>
          <p:spPr bwMode="auto">
            <a:xfrm>
              <a:off x="712" y="2872"/>
              <a:ext cx="16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0" y="14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5" name="AutoShape 46"/>
            <p:cNvSpPr>
              <a:spLocks/>
            </p:cNvSpPr>
            <p:nvPr/>
          </p:nvSpPr>
          <p:spPr bwMode="auto">
            <a:xfrm>
              <a:off x="2305" y="5945"/>
              <a:ext cx="7565" cy="5225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5566" y="2084"/>
                  </a:moveTo>
                  <a:lnTo>
                    <a:pt x="15566" y="2084"/>
                  </a:lnTo>
                  <a:lnTo>
                    <a:pt x="15474" y="2216"/>
                  </a:lnTo>
                  <a:lnTo>
                    <a:pt x="15383" y="2349"/>
                  </a:lnTo>
                  <a:lnTo>
                    <a:pt x="15291" y="2349"/>
                  </a:lnTo>
                  <a:lnTo>
                    <a:pt x="15200" y="2547"/>
                  </a:lnTo>
                  <a:lnTo>
                    <a:pt x="15154" y="2613"/>
                  </a:lnTo>
                  <a:lnTo>
                    <a:pt x="15063" y="2679"/>
                  </a:lnTo>
                  <a:lnTo>
                    <a:pt x="14651" y="2613"/>
                  </a:lnTo>
                  <a:lnTo>
                    <a:pt x="14240" y="2547"/>
                  </a:lnTo>
                  <a:lnTo>
                    <a:pt x="14080" y="2547"/>
                  </a:lnTo>
                  <a:lnTo>
                    <a:pt x="13989" y="2613"/>
                  </a:lnTo>
                  <a:lnTo>
                    <a:pt x="13897" y="2679"/>
                  </a:lnTo>
                  <a:lnTo>
                    <a:pt x="13669" y="2613"/>
                  </a:lnTo>
                  <a:lnTo>
                    <a:pt x="13440" y="2481"/>
                  </a:lnTo>
                  <a:lnTo>
                    <a:pt x="13440" y="2415"/>
                  </a:lnTo>
                  <a:lnTo>
                    <a:pt x="13349" y="2481"/>
                  </a:lnTo>
                  <a:lnTo>
                    <a:pt x="13303" y="2481"/>
                  </a:lnTo>
                  <a:lnTo>
                    <a:pt x="13257" y="2481"/>
                  </a:lnTo>
                  <a:lnTo>
                    <a:pt x="13211" y="2349"/>
                  </a:lnTo>
                  <a:lnTo>
                    <a:pt x="13166" y="2216"/>
                  </a:lnTo>
                  <a:lnTo>
                    <a:pt x="13029" y="2150"/>
                  </a:lnTo>
                  <a:lnTo>
                    <a:pt x="12846" y="2084"/>
                  </a:lnTo>
                  <a:lnTo>
                    <a:pt x="12617" y="2216"/>
                  </a:lnTo>
                  <a:lnTo>
                    <a:pt x="12480" y="2349"/>
                  </a:lnTo>
                  <a:lnTo>
                    <a:pt x="12389" y="2415"/>
                  </a:lnTo>
                  <a:lnTo>
                    <a:pt x="12297" y="2878"/>
                  </a:lnTo>
                  <a:lnTo>
                    <a:pt x="12297" y="3142"/>
                  </a:lnTo>
                  <a:lnTo>
                    <a:pt x="12251" y="3407"/>
                  </a:lnTo>
                  <a:lnTo>
                    <a:pt x="12069" y="3672"/>
                  </a:lnTo>
                  <a:lnTo>
                    <a:pt x="11977" y="3738"/>
                  </a:lnTo>
                  <a:lnTo>
                    <a:pt x="11840" y="3606"/>
                  </a:lnTo>
                  <a:lnTo>
                    <a:pt x="11703" y="3473"/>
                  </a:lnTo>
                  <a:lnTo>
                    <a:pt x="11429" y="3341"/>
                  </a:lnTo>
                  <a:lnTo>
                    <a:pt x="11109" y="3275"/>
                  </a:lnTo>
                  <a:lnTo>
                    <a:pt x="10903" y="3275"/>
                  </a:lnTo>
                  <a:lnTo>
                    <a:pt x="10811" y="3076"/>
                  </a:lnTo>
                  <a:lnTo>
                    <a:pt x="10766" y="2878"/>
                  </a:lnTo>
                  <a:lnTo>
                    <a:pt x="10720" y="2745"/>
                  </a:lnTo>
                  <a:lnTo>
                    <a:pt x="10674" y="2679"/>
                  </a:lnTo>
                  <a:lnTo>
                    <a:pt x="10263" y="2349"/>
                  </a:lnTo>
                  <a:lnTo>
                    <a:pt x="10171" y="2349"/>
                  </a:lnTo>
                  <a:lnTo>
                    <a:pt x="10126" y="2349"/>
                  </a:lnTo>
                  <a:lnTo>
                    <a:pt x="10034" y="2481"/>
                  </a:lnTo>
                  <a:lnTo>
                    <a:pt x="9943" y="2547"/>
                  </a:lnTo>
                  <a:lnTo>
                    <a:pt x="9760" y="2481"/>
                  </a:lnTo>
                  <a:lnTo>
                    <a:pt x="9623" y="2415"/>
                  </a:lnTo>
                  <a:lnTo>
                    <a:pt x="9531" y="2282"/>
                  </a:lnTo>
                  <a:lnTo>
                    <a:pt x="9394" y="2150"/>
                  </a:lnTo>
                  <a:lnTo>
                    <a:pt x="9257" y="2018"/>
                  </a:lnTo>
                  <a:lnTo>
                    <a:pt x="9211" y="2018"/>
                  </a:lnTo>
                  <a:lnTo>
                    <a:pt x="9166" y="2018"/>
                  </a:lnTo>
                  <a:lnTo>
                    <a:pt x="9074" y="1885"/>
                  </a:lnTo>
                  <a:lnTo>
                    <a:pt x="9029" y="1819"/>
                  </a:lnTo>
                  <a:lnTo>
                    <a:pt x="9074" y="1687"/>
                  </a:lnTo>
                  <a:lnTo>
                    <a:pt x="9166" y="1621"/>
                  </a:lnTo>
                  <a:lnTo>
                    <a:pt x="9303" y="1489"/>
                  </a:lnTo>
                  <a:lnTo>
                    <a:pt x="9394" y="1356"/>
                  </a:lnTo>
                  <a:lnTo>
                    <a:pt x="9394" y="1224"/>
                  </a:lnTo>
                  <a:lnTo>
                    <a:pt x="9303" y="959"/>
                  </a:lnTo>
                  <a:lnTo>
                    <a:pt x="9211" y="728"/>
                  </a:lnTo>
                  <a:lnTo>
                    <a:pt x="9257" y="529"/>
                  </a:lnTo>
                  <a:lnTo>
                    <a:pt x="9303" y="397"/>
                  </a:lnTo>
                  <a:lnTo>
                    <a:pt x="9394" y="265"/>
                  </a:lnTo>
                  <a:lnTo>
                    <a:pt x="9394" y="198"/>
                  </a:lnTo>
                  <a:lnTo>
                    <a:pt x="9349" y="198"/>
                  </a:lnTo>
                  <a:lnTo>
                    <a:pt x="9029" y="66"/>
                  </a:lnTo>
                  <a:lnTo>
                    <a:pt x="8891" y="0"/>
                  </a:lnTo>
                  <a:lnTo>
                    <a:pt x="8800" y="66"/>
                  </a:lnTo>
                  <a:lnTo>
                    <a:pt x="8754" y="198"/>
                  </a:lnTo>
                  <a:lnTo>
                    <a:pt x="8617" y="265"/>
                  </a:lnTo>
                  <a:lnTo>
                    <a:pt x="8526" y="265"/>
                  </a:lnTo>
                  <a:lnTo>
                    <a:pt x="8389" y="265"/>
                  </a:lnTo>
                  <a:lnTo>
                    <a:pt x="8206" y="198"/>
                  </a:lnTo>
                  <a:lnTo>
                    <a:pt x="8114" y="198"/>
                  </a:lnTo>
                  <a:lnTo>
                    <a:pt x="7977" y="132"/>
                  </a:lnTo>
                  <a:lnTo>
                    <a:pt x="7931" y="198"/>
                  </a:lnTo>
                  <a:lnTo>
                    <a:pt x="7794" y="331"/>
                  </a:lnTo>
                  <a:lnTo>
                    <a:pt x="7634" y="331"/>
                  </a:lnTo>
                  <a:lnTo>
                    <a:pt x="7406" y="265"/>
                  </a:lnTo>
                  <a:lnTo>
                    <a:pt x="7177" y="132"/>
                  </a:lnTo>
                  <a:lnTo>
                    <a:pt x="6949" y="132"/>
                  </a:lnTo>
                  <a:lnTo>
                    <a:pt x="6629" y="198"/>
                  </a:lnTo>
                  <a:lnTo>
                    <a:pt x="6309" y="265"/>
                  </a:lnTo>
                  <a:lnTo>
                    <a:pt x="6126" y="397"/>
                  </a:lnTo>
                  <a:lnTo>
                    <a:pt x="6080" y="463"/>
                  </a:lnTo>
                  <a:lnTo>
                    <a:pt x="5989" y="529"/>
                  </a:lnTo>
                  <a:lnTo>
                    <a:pt x="5897" y="529"/>
                  </a:lnTo>
                  <a:lnTo>
                    <a:pt x="5760" y="529"/>
                  </a:lnTo>
                  <a:lnTo>
                    <a:pt x="5623" y="662"/>
                  </a:lnTo>
                  <a:lnTo>
                    <a:pt x="5440" y="794"/>
                  </a:lnTo>
                  <a:lnTo>
                    <a:pt x="5349" y="893"/>
                  </a:lnTo>
                  <a:lnTo>
                    <a:pt x="5257" y="728"/>
                  </a:lnTo>
                  <a:lnTo>
                    <a:pt x="5211" y="662"/>
                  </a:lnTo>
                  <a:lnTo>
                    <a:pt x="5120" y="595"/>
                  </a:lnTo>
                  <a:lnTo>
                    <a:pt x="5074" y="595"/>
                  </a:lnTo>
                  <a:lnTo>
                    <a:pt x="4983" y="662"/>
                  </a:lnTo>
                  <a:lnTo>
                    <a:pt x="4800" y="662"/>
                  </a:lnTo>
                  <a:lnTo>
                    <a:pt x="4709" y="595"/>
                  </a:lnTo>
                  <a:lnTo>
                    <a:pt x="4617" y="529"/>
                  </a:lnTo>
                  <a:lnTo>
                    <a:pt x="4457" y="331"/>
                  </a:lnTo>
                  <a:lnTo>
                    <a:pt x="4411" y="132"/>
                  </a:lnTo>
                  <a:lnTo>
                    <a:pt x="4366" y="66"/>
                  </a:lnTo>
                  <a:lnTo>
                    <a:pt x="4274" y="132"/>
                  </a:lnTo>
                  <a:lnTo>
                    <a:pt x="4183" y="331"/>
                  </a:lnTo>
                  <a:lnTo>
                    <a:pt x="4091" y="662"/>
                  </a:lnTo>
                  <a:lnTo>
                    <a:pt x="4000" y="959"/>
                  </a:lnTo>
                  <a:lnTo>
                    <a:pt x="3863" y="1092"/>
                  </a:lnTo>
                  <a:lnTo>
                    <a:pt x="3589" y="1158"/>
                  </a:lnTo>
                  <a:lnTo>
                    <a:pt x="3497" y="1224"/>
                  </a:lnTo>
                  <a:lnTo>
                    <a:pt x="3360" y="1290"/>
                  </a:lnTo>
                  <a:lnTo>
                    <a:pt x="3223" y="1422"/>
                  </a:lnTo>
                  <a:lnTo>
                    <a:pt x="3177" y="1489"/>
                  </a:lnTo>
                  <a:lnTo>
                    <a:pt x="3131" y="1555"/>
                  </a:lnTo>
                  <a:lnTo>
                    <a:pt x="3086" y="1687"/>
                  </a:lnTo>
                  <a:lnTo>
                    <a:pt x="3086" y="1753"/>
                  </a:lnTo>
                  <a:lnTo>
                    <a:pt x="2994" y="1885"/>
                  </a:lnTo>
                  <a:lnTo>
                    <a:pt x="2949" y="2018"/>
                  </a:lnTo>
                  <a:lnTo>
                    <a:pt x="2903" y="2415"/>
                  </a:lnTo>
                  <a:lnTo>
                    <a:pt x="2903" y="2613"/>
                  </a:lnTo>
                  <a:lnTo>
                    <a:pt x="2857" y="2745"/>
                  </a:lnTo>
                  <a:lnTo>
                    <a:pt x="2720" y="3010"/>
                  </a:lnTo>
                  <a:lnTo>
                    <a:pt x="2583" y="3209"/>
                  </a:lnTo>
                  <a:lnTo>
                    <a:pt x="2400" y="3341"/>
                  </a:lnTo>
                  <a:lnTo>
                    <a:pt x="2080" y="3539"/>
                  </a:lnTo>
                  <a:lnTo>
                    <a:pt x="1943" y="3539"/>
                  </a:lnTo>
                  <a:lnTo>
                    <a:pt x="1851" y="3473"/>
                  </a:lnTo>
                  <a:lnTo>
                    <a:pt x="1806" y="3473"/>
                  </a:lnTo>
                  <a:lnTo>
                    <a:pt x="1714" y="3606"/>
                  </a:lnTo>
                  <a:lnTo>
                    <a:pt x="1669" y="3738"/>
                  </a:lnTo>
                  <a:lnTo>
                    <a:pt x="1577" y="3936"/>
                  </a:lnTo>
                  <a:lnTo>
                    <a:pt x="1531" y="3936"/>
                  </a:lnTo>
                  <a:lnTo>
                    <a:pt x="1440" y="4002"/>
                  </a:lnTo>
                  <a:lnTo>
                    <a:pt x="1349" y="4069"/>
                  </a:lnTo>
                  <a:lnTo>
                    <a:pt x="1234" y="4135"/>
                  </a:lnTo>
                  <a:lnTo>
                    <a:pt x="1097" y="4466"/>
                  </a:lnTo>
                  <a:lnTo>
                    <a:pt x="1097" y="4664"/>
                  </a:lnTo>
                  <a:lnTo>
                    <a:pt x="1051" y="4796"/>
                  </a:lnTo>
                  <a:lnTo>
                    <a:pt x="960" y="4929"/>
                  </a:lnTo>
                  <a:lnTo>
                    <a:pt x="823" y="4995"/>
                  </a:lnTo>
                  <a:lnTo>
                    <a:pt x="731" y="5061"/>
                  </a:lnTo>
                  <a:lnTo>
                    <a:pt x="686" y="5061"/>
                  </a:lnTo>
                  <a:lnTo>
                    <a:pt x="731" y="5127"/>
                  </a:lnTo>
                  <a:lnTo>
                    <a:pt x="777" y="5061"/>
                  </a:lnTo>
                  <a:lnTo>
                    <a:pt x="640" y="5392"/>
                  </a:lnTo>
                  <a:lnTo>
                    <a:pt x="594" y="5458"/>
                  </a:lnTo>
                  <a:lnTo>
                    <a:pt x="503" y="5689"/>
                  </a:lnTo>
                  <a:lnTo>
                    <a:pt x="366" y="5756"/>
                  </a:lnTo>
                  <a:lnTo>
                    <a:pt x="366" y="5888"/>
                  </a:lnTo>
                  <a:lnTo>
                    <a:pt x="320" y="6086"/>
                  </a:lnTo>
                  <a:lnTo>
                    <a:pt x="320" y="6285"/>
                  </a:lnTo>
                  <a:lnTo>
                    <a:pt x="366" y="6351"/>
                  </a:lnTo>
                  <a:lnTo>
                    <a:pt x="411" y="6417"/>
                  </a:lnTo>
                  <a:lnTo>
                    <a:pt x="457" y="6549"/>
                  </a:lnTo>
                  <a:lnTo>
                    <a:pt x="503" y="6682"/>
                  </a:lnTo>
                  <a:lnTo>
                    <a:pt x="503" y="6748"/>
                  </a:lnTo>
                  <a:lnTo>
                    <a:pt x="457" y="6880"/>
                  </a:lnTo>
                  <a:lnTo>
                    <a:pt x="411" y="6946"/>
                  </a:lnTo>
                  <a:lnTo>
                    <a:pt x="411" y="7013"/>
                  </a:lnTo>
                  <a:lnTo>
                    <a:pt x="411" y="7211"/>
                  </a:lnTo>
                  <a:lnTo>
                    <a:pt x="457" y="7409"/>
                  </a:lnTo>
                  <a:lnTo>
                    <a:pt x="503" y="7608"/>
                  </a:lnTo>
                  <a:lnTo>
                    <a:pt x="503" y="7806"/>
                  </a:lnTo>
                  <a:lnTo>
                    <a:pt x="366" y="8270"/>
                  </a:lnTo>
                  <a:lnTo>
                    <a:pt x="320" y="8402"/>
                  </a:lnTo>
                  <a:lnTo>
                    <a:pt x="320" y="8534"/>
                  </a:lnTo>
                  <a:lnTo>
                    <a:pt x="274" y="8600"/>
                  </a:lnTo>
                  <a:lnTo>
                    <a:pt x="183" y="8733"/>
                  </a:lnTo>
                  <a:lnTo>
                    <a:pt x="91" y="8799"/>
                  </a:lnTo>
                  <a:lnTo>
                    <a:pt x="0" y="8865"/>
                  </a:lnTo>
                  <a:lnTo>
                    <a:pt x="46" y="8931"/>
                  </a:lnTo>
                  <a:lnTo>
                    <a:pt x="91" y="8931"/>
                  </a:lnTo>
                  <a:lnTo>
                    <a:pt x="229" y="9130"/>
                  </a:lnTo>
                  <a:lnTo>
                    <a:pt x="320" y="9262"/>
                  </a:lnTo>
                  <a:lnTo>
                    <a:pt x="320" y="9328"/>
                  </a:lnTo>
                  <a:lnTo>
                    <a:pt x="274" y="9526"/>
                  </a:lnTo>
                  <a:lnTo>
                    <a:pt x="320" y="9659"/>
                  </a:lnTo>
                  <a:lnTo>
                    <a:pt x="366" y="9659"/>
                  </a:lnTo>
                  <a:lnTo>
                    <a:pt x="366" y="9725"/>
                  </a:lnTo>
                  <a:lnTo>
                    <a:pt x="366" y="9791"/>
                  </a:lnTo>
                  <a:lnTo>
                    <a:pt x="320" y="9725"/>
                  </a:lnTo>
                  <a:lnTo>
                    <a:pt x="274" y="9593"/>
                  </a:lnTo>
                  <a:lnTo>
                    <a:pt x="229" y="9526"/>
                  </a:lnTo>
                  <a:lnTo>
                    <a:pt x="183" y="9593"/>
                  </a:lnTo>
                  <a:lnTo>
                    <a:pt x="229" y="9659"/>
                  </a:lnTo>
                  <a:lnTo>
                    <a:pt x="366" y="9923"/>
                  </a:lnTo>
                  <a:lnTo>
                    <a:pt x="549" y="10056"/>
                  </a:lnTo>
                  <a:lnTo>
                    <a:pt x="411" y="9990"/>
                  </a:lnTo>
                  <a:lnTo>
                    <a:pt x="274" y="9857"/>
                  </a:lnTo>
                  <a:lnTo>
                    <a:pt x="229" y="9857"/>
                  </a:lnTo>
                  <a:lnTo>
                    <a:pt x="229" y="9990"/>
                  </a:lnTo>
                  <a:lnTo>
                    <a:pt x="274" y="10122"/>
                  </a:lnTo>
                  <a:lnTo>
                    <a:pt x="366" y="10287"/>
                  </a:lnTo>
                  <a:lnTo>
                    <a:pt x="457" y="10287"/>
                  </a:lnTo>
                  <a:lnTo>
                    <a:pt x="503" y="10287"/>
                  </a:lnTo>
                  <a:lnTo>
                    <a:pt x="457" y="10353"/>
                  </a:lnTo>
                  <a:lnTo>
                    <a:pt x="411" y="10353"/>
                  </a:lnTo>
                  <a:lnTo>
                    <a:pt x="594" y="10420"/>
                  </a:lnTo>
                  <a:lnTo>
                    <a:pt x="640" y="10420"/>
                  </a:lnTo>
                  <a:lnTo>
                    <a:pt x="686" y="10420"/>
                  </a:lnTo>
                  <a:lnTo>
                    <a:pt x="686" y="10486"/>
                  </a:lnTo>
                  <a:lnTo>
                    <a:pt x="640" y="10486"/>
                  </a:lnTo>
                  <a:lnTo>
                    <a:pt x="594" y="10552"/>
                  </a:lnTo>
                  <a:lnTo>
                    <a:pt x="549" y="10618"/>
                  </a:lnTo>
                  <a:lnTo>
                    <a:pt x="594" y="10684"/>
                  </a:lnTo>
                  <a:lnTo>
                    <a:pt x="640" y="10750"/>
                  </a:lnTo>
                  <a:lnTo>
                    <a:pt x="686" y="10883"/>
                  </a:lnTo>
                  <a:lnTo>
                    <a:pt x="823" y="11081"/>
                  </a:lnTo>
                  <a:lnTo>
                    <a:pt x="1006" y="11280"/>
                  </a:lnTo>
                  <a:lnTo>
                    <a:pt x="1189" y="11743"/>
                  </a:lnTo>
                  <a:lnTo>
                    <a:pt x="1189" y="11875"/>
                  </a:lnTo>
                  <a:lnTo>
                    <a:pt x="1349" y="12272"/>
                  </a:lnTo>
                  <a:lnTo>
                    <a:pt x="1349" y="12338"/>
                  </a:lnTo>
                  <a:lnTo>
                    <a:pt x="1486" y="12470"/>
                  </a:lnTo>
                  <a:lnTo>
                    <a:pt x="1531" y="12537"/>
                  </a:lnTo>
                  <a:lnTo>
                    <a:pt x="1577" y="12603"/>
                  </a:lnTo>
                  <a:lnTo>
                    <a:pt x="1531" y="12603"/>
                  </a:lnTo>
                  <a:lnTo>
                    <a:pt x="1486" y="12603"/>
                  </a:lnTo>
                  <a:lnTo>
                    <a:pt x="1577" y="12735"/>
                  </a:lnTo>
                  <a:lnTo>
                    <a:pt x="1669" y="12801"/>
                  </a:lnTo>
                  <a:lnTo>
                    <a:pt x="1806" y="12934"/>
                  </a:lnTo>
                  <a:lnTo>
                    <a:pt x="1851" y="13000"/>
                  </a:lnTo>
                  <a:lnTo>
                    <a:pt x="2034" y="13330"/>
                  </a:lnTo>
                  <a:lnTo>
                    <a:pt x="1989" y="13264"/>
                  </a:lnTo>
                  <a:lnTo>
                    <a:pt x="2171" y="13397"/>
                  </a:lnTo>
                  <a:lnTo>
                    <a:pt x="2491" y="13926"/>
                  </a:lnTo>
                  <a:lnTo>
                    <a:pt x="2720" y="14124"/>
                  </a:lnTo>
                  <a:lnTo>
                    <a:pt x="2903" y="14257"/>
                  </a:lnTo>
                  <a:lnTo>
                    <a:pt x="3726" y="14389"/>
                  </a:lnTo>
                  <a:lnTo>
                    <a:pt x="4137" y="14455"/>
                  </a:lnTo>
                  <a:lnTo>
                    <a:pt x="4571" y="14654"/>
                  </a:lnTo>
                  <a:lnTo>
                    <a:pt x="4457" y="14654"/>
                  </a:lnTo>
                  <a:lnTo>
                    <a:pt x="4800" y="14720"/>
                  </a:lnTo>
                  <a:lnTo>
                    <a:pt x="5120" y="14786"/>
                  </a:lnTo>
                  <a:lnTo>
                    <a:pt x="5257" y="14786"/>
                  </a:lnTo>
                  <a:lnTo>
                    <a:pt x="5394" y="14720"/>
                  </a:lnTo>
                  <a:lnTo>
                    <a:pt x="6903" y="14720"/>
                  </a:lnTo>
                  <a:lnTo>
                    <a:pt x="7040" y="14720"/>
                  </a:lnTo>
                  <a:lnTo>
                    <a:pt x="7086" y="14786"/>
                  </a:lnTo>
                  <a:lnTo>
                    <a:pt x="7131" y="14885"/>
                  </a:lnTo>
                  <a:lnTo>
                    <a:pt x="7269" y="15017"/>
                  </a:lnTo>
                  <a:lnTo>
                    <a:pt x="7314" y="15017"/>
                  </a:lnTo>
                  <a:lnTo>
                    <a:pt x="7360" y="14951"/>
                  </a:lnTo>
                  <a:lnTo>
                    <a:pt x="7406" y="15150"/>
                  </a:lnTo>
                  <a:lnTo>
                    <a:pt x="7406" y="15348"/>
                  </a:lnTo>
                  <a:lnTo>
                    <a:pt x="7451" y="15481"/>
                  </a:lnTo>
                  <a:lnTo>
                    <a:pt x="7634" y="15547"/>
                  </a:lnTo>
                  <a:lnTo>
                    <a:pt x="7680" y="15547"/>
                  </a:lnTo>
                  <a:lnTo>
                    <a:pt x="7726" y="15481"/>
                  </a:lnTo>
                  <a:lnTo>
                    <a:pt x="7794" y="15414"/>
                  </a:lnTo>
                  <a:lnTo>
                    <a:pt x="7886" y="15414"/>
                  </a:lnTo>
                  <a:lnTo>
                    <a:pt x="8023" y="15481"/>
                  </a:lnTo>
                  <a:lnTo>
                    <a:pt x="8206" y="15547"/>
                  </a:lnTo>
                  <a:lnTo>
                    <a:pt x="8297" y="15547"/>
                  </a:lnTo>
                  <a:lnTo>
                    <a:pt x="8434" y="15547"/>
                  </a:lnTo>
                  <a:lnTo>
                    <a:pt x="8434" y="15481"/>
                  </a:lnTo>
                  <a:lnTo>
                    <a:pt x="8389" y="15481"/>
                  </a:lnTo>
                  <a:lnTo>
                    <a:pt x="8389" y="15414"/>
                  </a:lnTo>
                  <a:lnTo>
                    <a:pt x="8480" y="15414"/>
                  </a:lnTo>
                  <a:lnTo>
                    <a:pt x="8526" y="15481"/>
                  </a:lnTo>
                  <a:lnTo>
                    <a:pt x="8617" y="15613"/>
                  </a:lnTo>
                  <a:lnTo>
                    <a:pt x="8709" y="15745"/>
                  </a:lnTo>
                  <a:lnTo>
                    <a:pt x="8754" y="15745"/>
                  </a:lnTo>
                  <a:lnTo>
                    <a:pt x="8800" y="15679"/>
                  </a:lnTo>
                  <a:lnTo>
                    <a:pt x="8891" y="15679"/>
                  </a:lnTo>
                  <a:lnTo>
                    <a:pt x="8937" y="15679"/>
                  </a:lnTo>
                  <a:lnTo>
                    <a:pt x="8983" y="15877"/>
                  </a:lnTo>
                  <a:lnTo>
                    <a:pt x="9029" y="16010"/>
                  </a:lnTo>
                  <a:lnTo>
                    <a:pt x="8937" y="16274"/>
                  </a:lnTo>
                  <a:lnTo>
                    <a:pt x="8937" y="16539"/>
                  </a:lnTo>
                  <a:lnTo>
                    <a:pt x="8937" y="16738"/>
                  </a:lnTo>
                  <a:lnTo>
                    <a:pt x="8800" y="17201"/>
                  </a:lnTo>
                  <a:lnTo>
                    <a:pt x="8754" y="17333"/>
                  </a:lnTo>
                  <a:lnTo>
                    <a:pt x="8800" y="16936"/>
                  </a:lnTo>
                  <a:lnTo>
                    <a:pt x="8800" y="16671"/>
                  </a:lnTo>
                  <a:lnTo>
                    <a:pt x="8800" y="16539"/>
                  </a:lnTo>
                  <a:lnTo>
                    <a:pt x="8709" y="16671"/>
                  </a:lnTo>
                  <a:lnTo>
                    <a:pt x="8571" y="17201"/>
                  </a:lnTo>
                  <a:lnTo>
                    <a:pt x="8617" y="17333"/>
                  </a:lnTo>
                  <a:lnTo>
                    <a:pt x="8663" y="17399"/>
                  </a:lnTo>
                  <a:lnTo>
                    <a:pt x="8754" y="17598"/>
                  </a:lnTo>
                  <a:lnTo>
                    <a:pt x="8937" y="17664"/>
                  </a:lnTo>
                  <a:lnTo>
                    <a:pt x="9074" y="17730"/>
                  </a:lnTo>
                  <a:lnTo>
                    <a:pt x="8983" y="17730"/>
                  </a:lnTo>
                  <a:lnTo>
                    <a:pt x="8937" y="17730"/>
                  </a:lnTo>
                  <a:lnTo>
                    <a:pt x="9257" y="17994"/>
                  </a:lnTo>
                  <a:lnTo>
                    <a:pt x="9623" y="18325"/>
                  </a:lnTo>
                  <a:lnTo>
                    <a:pt x="9669" y="18391"/>
                  </a:lnTo>
                  <a:lnTo>
                    <a:pt x="9714" y="18458"/>
                  </a:lnTo>
                  <a:lnTo>
                    <a:pt x="9714" y="18524"/>
                  </a:lnTo>
                  <a:lnTo>
                    <a:pt x="9760" y="18656"/>
                  </a:lnTo>
                  <a:lnTo>
                    <a:pt x="9989" y="18987"/>
                  </a:lnTo>
                  <a:lnTo>
                    <a:pt x="10080" y="19119"/>
                  </a:lnTo>
                  <a:lnTo>
                    <a:pt x="10126" y="19251"/>
                  </a:lnTo>
                  <a:lnTo>
                    <a:pt x="10126" y="19318"/>
                  </a:lnTo>
                  <a:lnTo>
                    <a:pt x="10080" y="19318"/>
                  </a:lnTo>
                  <a:lnTo>
                    <a:pt x="10034" y="19318"/>
                  </a:lnTo>
                  <a:lnTo>
                    <a:pt x="9989" y="19384"/>
                  </a:lnTo>
                  <a:lnTo>
                    <a:pt x="10080" y="19450"/>
                  </a:lnTo>
                  <a:lnTo>
                    <a:pt x="10171" y="19615"/>
                  </a:lnTo>
                  <a:lnTo>
                    <a:pt x="10263" y="19748"/>
                  </a:lnTo>
                  <a:lnTo>
                    <a:pt x="10263" y="19814"/>
                  </a:lnTo>
                  <a:lnTo>
                    <a:pt x="10263" y="19880"/>
                  </a:lnTo>
                  <a:lnTo>
                    <a:pt x="10126" y="20012"/>
                  </a:lnTo>
                  <a:lnTo>
                    <a:pt x="9989" y="20145"/>
                  </a:lnTo>
                  <a:lnTo>
                    <a:pt x="9851" y="20211"/>
                  </a:lnTo>
                  <a:lnTo>
                    <a:pt x="9714" y="20475"/>
                  </a:lnTo>
                  <a:lnTo>
                    <a:pt x="9623" y="20542"/>
                  </a:lnTo>
                  <a:lnTo>
                    <a:pt x="9577" y="20608"/>
                  </a:lnTo>
                  <a:lnTo>
                    <a:pt x="9577" y="20674"/>
                  </a:lnTo>
                  <a:lnTo>
                    <a:pt x="9577" y="20806"/>
                  </a:lnTo>
                  <a:lnTo>
                    <a:pt x="9577" y="20872"/>
                  </a:lnTo>
                  <a:lnTo>
                    <a:pt x="9577" y="20938"/>
                  </a:lnTo>
                  <a:lnTo>
                    <a:pt x="9714" y="21005"/>
                  </a:lnTo>
                  <a:lnTo>
                    <a:pt x="9806" y="21005"/>
                  </a:lnTo>
                  <a:lnTo>
                    <a:pt x="10309" y="21335"/>
                  </a:lnTo>
                  <a:lnTo>
                    <a:pt x="10354" y="21335"/>
                  </a:lnTo>
                  <a:lnTo>
                    <a:pt x="10309" y="21402"/>
                  </a:lnTo>
                  <a:lnTo>
                    <a:pt x="11154" y="21600"/>
                  </a:lnTo>
                  <a:lnTo>
                    <a:pt x="11977" y="21468"/>
                  </a:lnTo>
                  <a:lnTo>
                    <a:pt x="13120" y="21137"/>
                  </a:lnTo>
                  <a:lnTo>
                    <a:pt x="14240" y="20674"/>
                  </a:lnTo>
                  <a:lnTo>
                    <a:pt x="14286" y="20674"/>
                  </a:lnTo>
                  <a:lnTo>
                    <a:pt x="14880" y="20343"/>
                  </a:lnTo>
                  <a:lnTo>
                    <a:pt x="15520" y="19946"/>
                  </a:lnTo>
                  <a:lnTo>
                    <a:pt x="15703" y="19814"/>
                  </a:lnTo>
                  <a:lnTo>
                    <a:pt x="15886" y="19681"/>
                  </a:lnTo>
                  <a:lnTo>
                    <a:pt x="15931" y="19549"/>
                  </a:lnTo>
                  <a:lnTo>
                    <a:pt x="16023" y="19318"/>
                  </a:lnTo>
                  <a:lnTo>
                    <a:pt x="16069" y="19251"/>
                  </a:lnTo>
                  <a:lnTo>
                    <a:pt x="16160" y="19185"/>
                  </a:lnTo>
                  <a:lnTo>
                    <a:pt x="16434" y="18987"/>
                  </a:lnTo>
                  <a:lnTo>
                    <a:pt x="16709" y="18722"/>
                  </a:lnTo>
                  <a:lnTo>
                    <a:pt x="17371" y="18259"/>
                  </a:lnTo>
                  <a:lnTo>
                    <a:pt x="17691" y="17928"/>
                  </a:lnTo>
                  <a:lnTo>
                    <a:pt x="17829" y="17730"/>
                  </a:lnTo>
                  <a:lnTo>
                    <a:pt x="17920" y="17531"/>
                  </a:lnTo>
                  <a:lnTo>
                    <a:pt x="18057" y="17201"/>
                  </a:lnTo>
                  <a:lnTo>
                    <a:pt x="18103" y="17002"/>
                  </a:lnTo>
                  <a:lnTo>
                    <a:pt x="18194" y="16804"/>
                  </a:lnTo>
                  <a:lnTo>
                    <a:pt x="18103" y="16605"/>
                  </a:lnTo>
                  <a:lnTo>
                    <a:pt x="18057" y="16407"/>
                  </a:lnTo>
                  <a:lnTo>
                    <a:pt x="18057" y="16341"/>
                  </a:lnTo>
                  <a:lnTo>
                    <a:pt x="18103" y="16274"/>
                  </a:lnTo>
                  <a:lnTo>
                    <a:pt x="18149" y="16208"/>
                  </a:lnTo>
                  <a:lnTo>
                    <a:pt x="18194" y="16142"/>
                  </a:lnTo>
                  <a:lnTo>
                    <a:pt x="18149" y="16142"/>
                  </a:lnTo>
                  <a:lnTo>
                    <a:pt x="18103" y="16142"/>
                  </a:lnTo>
                  <a:lnTo>
                    <a:pt x="18057" y="16076"/>
                  </a:lnTo>
                  <a:lnTo>
                    <a:pt x="18011" y="16076"/>
                  </a:lnTo>
                  <a:lnTo>
                    <a:pt x="18057" y="15877"/>
                  </a:lnTo>
                  <a:lnTo>
                    <a:pt x="18149" y="15679"/>
                  </a:lnTo>
                  <a:lnTo>
                    <a:pt x="18377" y="15348"/>
                  </a:lnTo>
                  <a:lnTo>
                    <a:pt x="18469" y="15150"/>
                  </a:lnTo>
                  <a:lnTo>
                    <a:pt x="18514" y="15084"/>
                  </a:lnTo>
                  <a:lnTo>
                    <a:pt x="18560" y="14885"/>
                  </a:lnTo>
                  <a:lnTo>
                    <a:pt x="18789" y="14654"/>
                  </a:lnTo>
                  <a:lnTo>
                    <a:pt x="18789" y="14521"/>
                  </a:lnTo>
                  <a:lnTo>
                    <a:pt x="18880" y="14455"/>
                  </a:lnTo>
                  <a:lnTo>
                    <a:pt x="19017" y="14257"/>
                  </a:lnTo>
                  <a:lnTo>
                    <a:pt x="19109" y="14058"/>
                  </a:lnTo>
                  <a:lnTo>
                    <a:pt x="19794" y="12867"/>
                  </a:lnTo>
                  <a:lnTo>
                    <a:pt x="20251" y="12140"/>
                  </a:lnTo>
                  <a:lnTo>
                    <a:pt x="20526" y="11610"/>
                  </a:lnTo>
                  <a:lnTo>
                    <a:pt x="20777" y="11081"/>
                  </a:lnTo>
                  <a:lnTo>
                    <a:pt x="21097" y="10221"/>
                  </a:lnTo>
                  <a:lnTo>
                    <a:pt x="21280" y="9394"/>
                  </a:lnTo>
                  <a:lnTo>
                    <a:pt x="21417" y="9063"/>
                  </a:lnTo>
                  <a:lnTo>
                    <a:pt x="21509" y="8666"/>
                  </a:lnTo>
                  <a:lnTo>
                    <a:pt x="21509" y="8468"/>
                  </a:lnTo>
                  <a:lnTo>
                    <a:pt x="21554" y="8270"/>
                  </a:lnTo>
                  <a:lnTo>
                    <a:pt x="21554" y="8203"/>
                  </a:lnTo>
                  <a:lnTo>
                    <a:pt x="21554" y="8071"/>
                  </a:lnTo>
                  <a:lnTo>
                    <a:pt x="21600" y="7873"/>
                  </a:lnTo>
                  <a:lnTo>
                    <a:pt x="21600" y="7740"/>
                  </a:lnTo>
                  <a:lnTo>
                    <a:pt x="21600" y="7608"/>
                  </a:lnTo>
                  <a:lnTo>
                    <a:pt x="21554" y="7608"/>
                  </a:lnTo>
                  <a:lnTo>
                    <a:pt x="21509" y="7674"/>
                  </a:lnTo>
                  <a:lnTo>
                    <a:pt x="21417" y="7873"/>
                  </a:lnTo>
                  <a:lnTo>
                    <a:pt x="21371" y="8005"/>
                  </a:lnTo>
                  <a:lnTo>
                    <a:pt x="21189" y="8270"/>
                  </a:lnTo>
                  <a:lnTo>
                    <a:pt x="21143" y="8336"/>
                  </a:lnTo>
                  <a:lnTo>
                    <a:pt x="21143" y="8270"/>
                  </a:lnTo>
                  <a:lnTo>
                    <a:pt x="21006" y="8468"/>
                  </a:lnTo>
                  <a:lnTo>
                    <a:pt x="20914" y="8600"/>
                  </a:lnTo>
                  <a:lnTo>
                    <a:pt x="20777" y="8733"/>
                  </a:lnTo>
                  <a:lnTo>
                    <a:pt x="20640" y="8931"/>
                  </a:lnTo>
                  <a:lnTo>
                    <a:pt x="20526" y="9130"/>
                  </a:lnTo>
                  <a:lnTo>
                    <a:pt x="20434" y="9196"/>
                  </a:lnTo>
                  <a:lnTo>
                    <a:pt x="20343" y="9196"/>
                  </a:lnTo>
                  <a:lnTo>
                    <a:pt x="19703" y="9460"/>
                  </a:lnTo>
                  <a:lnTo>
                    <a:pt x="19566" y="9593"/>
                  </a:lnTo>
                  <a:lnTo>
                    <a:pt x="19520" y="9593"/>
                  </a:lnTo>
                  <a:lnTo>
                    <a:pt x="19566" y="9460"/>
                  </a:lnTo>
                  <a:lnTo>
                    <a:pt x="19611" y="9394"/>
                  </a:lnTo>
                  <a:lnTo>
                    <a:pt x="19703" y="9328"/>
                  </a:lnTo>
                  <a:lnTo>
                    <a:pt x="19749" y="9196"/>
                  </a:lnTo>
                  <a:lnTo>
                    <a:pt x="19749" y="9130"/>
                  </a:lnTo>
                  <a:lnTo>
                    <a:pt x="19703" y="9063"/>
                  </a:lnTo>
                  <a:lnTo>
                    <a:pt x="19474" y="8865"/>
                  </a:lnTo>
                  <a:lnTo>
                    <a:pt x="19154" y="8600"/>
                  </a:lnTo>
                  <a:lnTo>
                    <a:pt x="19017" y="8600"/>
                  </a:lnTo>
                  <a:lnTo>
                    <a:pt x="18880" y="8666"/>
                  </a:lnTo>
                  <a:lnTo>
                    <a:pt x="18834" y="8534"/>
                  </a:lnTo>
                  <a:lnTo>
                    <a:pt x="18789" y="8468"/>
                  </a:lnTo>
                  <a:lnTo>
                    <a:pt x="18743" y="8534"/>
                  </a:lnTo>
                  <a:lnTo>
                    <a:pt x="18743" y="8600"/>
                  </a:lnTo>
                  <a:lnTo>
                    <a:pt x="18743" y="8666"/>
                  </a:lnTo>
                  <a:lnTo>
                    <a:pt x="18697" y="8600"/>
                  </a:lnTo>
                  <a:lnTo>
                    <a:pt x="18651" y="8468"/>
                  </a:lnTo>
                  <a:lnTo>
                    <a:pt x="18560" y="8203"/>
                  </a:lnTo>
                  <a:lnTo>
                    <a:pt x="18469" y="7873"/>
                  </a:lnTo>
                  <a:lnTo>
                    <a:pt x="18377" y="7608"/>
                  </a:lnTo>
                  <a:lnTo>
                    <a:pt x="18240" y="7476"/>
                  </a:lnTo>
                  <a:lnTo>
                    <a:pt x="18103" y="7409"/>
                  </a:lnTo>
                  <a:lnTo>
                    <a:pt x="18057" y="7476"/>
                  </a:lnTo>
                  <a:lnTo>
                    <a:pt x="18011" y="7409"/>
                  </a:lnTo>
                  <a:lnTo>
                    <a:pt x="17966" y="7211"/>
                  </a:lnTo>
                  <a:lnTo>
                    <a:pt x="17966" y="7013"/>
                  </a:lnTo>
                  <a:lnTo>
                    <a:pt x="17874" y="6748"/>
                  </a:lnTo>
                  <a:lnTo>
                    <a:pt x="17829" y="6483"/>
                  </a:lnTo>
                  <a:lnTo>
                    <a:pt x="17874" y="6483"/>
                  </a:lnTo>
                  <a:lnTo>
                    <a:pt x="17920" y="6483"/>
                  </a:lnTo>
                  <a:lnTo>
                    <a:pt x="17829" y="6351"/>
                  </a:lnTo>
                  <a:lnTo>
                    <a:pt x="17783" y="6285"/>
                  </a:lnTo>
                  <a:lnTo>
                    <a:pt x="17783" y="6153"/>
                  </a:lnTo>
                  <a:lnTo>
                    <a:pt x="17783" y="6086"/>
                  </a:lnTo>
                  <a:lnTo>
                    <a:pt x="17646" y="5954"/>
                  </a:lnTo>
                  <a:lnTo>
                    <a:pt x="17554" y="5888"/>
                  </a:lnTo>
                  <a:lnTo>
                    <a:pt x="17463" y="5822"/>
                  </a:lnTo>
                  <a:lnTo>
                    <a:pt x="17371" y="5756"/>
                  </a:lnTo>
                  <a:lnTo>
                    <a:pt x="17371" y="5623"/>
                  </a:lnTo>
                  <a:lnTo>
                    <a:pt x="17371" y="5557"/>
                  </a:lnTo>
                  <a:lnTo>
                    <a:pt x="17371" y="5392"/>
                  </a:lnTo>
                  <a:lnTo>
                    <a:pt x="17371" y="5326"/>
                  </a:lnTo>
                  <a:lnTo>
                    <a:pt x="17303" y="5259"/>
                  </a:lnTo>
                  <a:lnTo>
                    <a:pt x="17257" y="5193"/>
                  </a:lnTo>
                  <a:lnTo>
                    <a:pt x="17120" y="5127"/>
                  </a:lnTo>
                  <a:lnTo>
                    <a:pt x="17029" y="4929"/>
                  </a:lnTo>
                  <a:lnTo>
                    <a:pt x="16983" y="4862"/>
                  </a:lnTo>
                  <a:lnTo>
                    <a:pt x="16983" y="4730"/>
                  </a:lnTo>
                  <a:lnTo>
                    <a:pt x="16937" y="4598"/>
                  </a:lnTo>
                  <a:lnTo>
                    <a:pt x="16800" y="4466"/>
                  </a:lnTo>
                  <a:lnTo>
                    <a:pt x="16709" y="4267"/>
                  </a:lnTo>
                  <a:lnTo>
                    <a:pt x="16709" y="4135"/>
                  </a:lnTo>
                  <a:lnTo>
                    <a:pt x="16480" y="3738"/>
                  </a:lnTo>
                  <a:lnTo>
                    <a:pt x="16526" y="3672"/>
                  </a:lnTo>
                  <a:lnTo>
                    <a:pt x="16389" y="3539"/>
                  </a:lnTo>
                  <a:lnTo>
                    <a:pt x="16251" y="3407"/>
                  </a:lnTo>
                  <a:lnTo>
                    <a:pt x="16160" y="3209"/>
                  </a:lnTo>
                  <a:lnTo>
                    <a:pt x="16069" y="2944"/>
                  </a:lnTo>
                  <a:lnTo>
                    <a:pt x="15840" y="2018"/>
                  </a:lnTo>
                  <a:lnTo>
                    <a:pt x="15703" y="2018"/>
                  </a:lnTo>
                  <a:lnTo>
                    <a:pt x="15566" y="2084"/>
                  </a:lnTo>
                  <a:close/>
                  <a:moveTo>
                    <a:pt x="3726" y="13727"/>
                  </a:moveTo>
                  <a:lnTo>
                    <a:pt x="3726" y="13727"/>
                  </a:lnTo>
                  <a:lnTo>
                    <a:pt x="3680" y="13727"/>
                  </a:lnTo>
                  <a:lnTo>
                    <a:pt x="3634" y="13661"/>
                  </a:lnTo>
                  <a:lnTo>
                    <a:pt x="3634" y="13463"/>
                  </a:lnTo>
                  <a:lnTo>
                    <a:pt x="3680" y="13330"/>
                  </a:lnTo>
                  <a:lnTo>
                    <a:pt x="3680" y="13529"/>
                  </a:lnTo>
                  <a:lnTo>
                    <a:pt x="3726" y="13727"/>
                  </a:lnTo>
                  <a:close/>
                  <a:moveTo>
                    <a:pt x="10354" y="12404"/>
                  </a:moveTo>
                  <a:lnTo>
                    <a:pt x="10354" y="12404"/>
                  </a:lnTo>
                  <a:lnTo>
                    <a:pt x="10217" y="12074"/>
                  </a:lnTo>
                  <a:lnTo>
                    <a:pt x="10171" y="11941"/>
                  </a:lnTo>
                  <a:lnTo>
                    <a:pt x="10217" y="11875"/>
                  </a:lnTo>
                  <a:lnTo>
                    <a:pt x="10309" y="11809"/>
                  </a:lnTo>
                  <a:lnTo>
                    <a:pt x="10354" y="11875"/>
                  </a:lnTo>
                  <a:lnTo>
                    <a:pt x="10354" y="12007"/>
                  </a:lnTo>
                  <a:lnTo>
                    <a:pt x="10446" y="12074"/>
                  </a:lnTo>
                  <a:lnTo>
                    <a:pt x="10446" y="12140"/>
                  </a:lnTo>
                  <a:lnTo>
                    <a:pt x="10491" y="12206"/>
                  </a:lnTo>
                  <a:lnTo>
                    <a:pt x="10537" y="12140"/>
                  </a:lnTo>
                  <a:lnTo>
                    <a:pt x="10583" y="12140"/>
                  </a:lnTo>
                  <a:lnTo>
                    <a:pt x="10811" y="12206"/>
                  </a:lnTo>
                  <a:lnTo>
                    <a:pt x="10583" y="12404"/>
                  </a:lnTo>
                  <a:lnTo>
                    <a:pt x="10446" y="12470"/>
                  </a:lnTo>
                  <a:lnTo>
                    <a:pt x="10354" y="12404"/>
                  </a:lnTo>
                  <a:close/>
                  <a:moveTo>
                    <a:pt x="15657" y="17928"/>
                  </a:moveTo>
                  <a:lnTo>
                    <a:pt x="15657" y="17928"/>
                  </a:lnTo>
                  <a:lnTo>
                    <a:pt x="15611" y="17928"/>
                  </a:lnTo>
                  <a:lnTo>
                    <a:pt x="15566" y="17928"/>
                  </a:lnTo>
                  <a:lnTo>
                    <a:pt x="15429" y="17796"/>
                  </a:lnTo>
                  <a:lnTo>
                    <a:pt x="15337" y="17664"/>
                  </a:lnTo>
                  <a:lnTo>
                    <a:pt x="15291" y="17531"/>
                  </a:lnTo>
                  <a:lnTo>
                    <a:pt x="15291" y="17399"/>
                  </a:lnTo>
                  <a:lnTo>
                    <a:pt x="15291" y="17134"/>
                  </a:lnTo>
                  <a:lnTo>
                    <a:pt x="15337" y="16936"/>
                  </a:lnTo>
                  <a:lnTo>
                    <a:pt x="15337" y="16870"/>
                  </a:lnTo>
                  <a:lnTo>
                    <a:pt x="15383" y="16804"/>
                  </a:lnTo>
                  <a:lnTo>
                    <a:pt x="15429" y="16870"/>
                  </a:lnTo>
                  <a:lnTo>
                    <a:pt x="15429" y="16936"/>
                  </a:lnTo>
                  <a:lnTo>
                    <a:pt x="15474" y="17068"/>
                  </a:lnTo>
                  <a:lnTo>
                    <a:pt x="15657" y="17598"/>
                  </a:lnTo>
                  <a:lnTo>
                    <a:pt x="15703" y="17664"/>
                  </a:lnTo>
                  <a:lnTo>
                    <a:pt x="15749" y="17796"/>
                  </a:lnTo>
                  <a:lnTo>
                    <a:pt x="15703" y="17862"/>
                  </a:lnTo>
                  <a:lnTo>
                    <a:pt x="15657" y="17928"/>
                  </a:lnTo>
                  <a:close/>
                  <a:moveTo>
                    <a:pt x="16526" y="18458"/>
                  </a:moveTo>
                  <a:lnTo>
                    <a:pt x="16526" y="18458"/>
                  </a:lnTo>
                  <a:lnTo>
                    <a:pt x="16480" y="18524"/>
                  </a:lnTo>
                  <a:lnTo>
                    <a:pt x="16389" y="18458"/>
                  </a:lnTo>
                  <a:lnTo>
                    <a:pt x="16389" y="18391"/>
                  </a:lnTo>
                  <a:lnTo>
                    <a:pt x="16389" y="18259"/>
                  </a:lnTo>
                  <a:lnTo>
                    <a:pt x="16480" y="18061"/>
                  </a:lnTo>
                  <a:lnTo>
                    <a:pt x="16480" y="17730"/>
                  </a:lnTo>
                  <a:lnTo>
                    <a:pt x="16526" y="18061"/>
                  </a:lnTo>
                  <a:lnTo>
                    <a:pt x="16571" y="18259"/>
                  </a:lnTo>
                  <a:lnTo>
                    <a:pt x="16526" y="18458"/>
                  </a:lnTo>
                  <a:close/>
                  <a:moveTo>
                    <a:pt x="17120" y="15150"/>
                  </a:moveTo>
                  <a:lnTo>
                    <a:pt x="17120" y="15150"/>
                  </a:lnTo>
                  <a:lnTo>
                    <a:pt x="17166" y="15150"/>
                  </a:lnTo>
                  <a:lnTo>
                    <a:pt x="17029" y="15216"/>
                  </a:lnTo>
                  <a:lnTo>
                    <a:pt x="16937" y="15348"/>
                  </a:lnTo>
                  <a:lnTo>
                    <a:pt x="16891" y="15481"/>
                  </a:lnTo>
                  <a:lnTo>
                    <a:pt x="16846" y="15613"/>
                  </a:lnTo>
                  <a:lnTo>
                    <a:pt x="16754" y="15679"/>
                  </a:lnTo>
                  <a:lnTo>
                    <a:pt x="16663" y="15811"/>
                  </a:lnTo>
                  <a:lnTo>
                    <a:pt x="16709" y="15811"/>
                  </a:lnTo>
                  <a:lnTo>
                    <a:pt x="16754" y="15877"/>
                  </a:lnTo>
                  <a:lnTo>
                    <a:pt x="16800" y="15877"/>
                  </a:lnTo>
                  <a:lnTo>
                    <a:pt x="16663" y="16010"/>
                  </a:lnTo>
                  <a:lnTo>
                    <a:pt x="16571" y="16142"/>
                  </a:lnTo>
                  <a:lnTo>
                    <a:pt x="16434" y="16274"/>
                  </a:lnTo>
                  <a:lnTo>
                    <a:pt x="16434" y="16208"/>
                  </a:lnTo>
                  <a:lnTo>
                    <a:pt x="16434" y="16142"/>
                  </a:lnTo>
                  <a:lnTo>
                    <a:pt x="16297" y="16142"/>
                  </a:lnTo>
                  <a:lnTo>
                    <a:pt x="16160" y="16142"/>
                  </a:lnTo>
                  <a:lnTo>
                    <a:pt x="16251" y="15811"/>
                  </a:lnTo>
                  <a:lnTo>
                    <a:pt x="16297" y="15547"/>
                  </a:lnTo>
                  <a:lnTo>
                    <a:pt x="16434" y="15414"/>
                  </a:lnTo>
                  <a:lnTo>
                    <a:pt x="16663" y="15282"/>
                  </a:lnTo>
                  <a:lnTo>
                    <a:pt x="17120" y="15150"/>
                  </a:lnTo>
                  <a:close/>
                  <a:moveTo>
                    <a:pt x="16114" y="6880"/>
                  </a:moveTo>
                  <a:lnTo>
                    <a:pt x="16114" y="6880"/>
                  </a:lnTo>
                  <a:lnTo>
                    <a:pt x="16114" y="6748"/>
                  </a:lnTo>
                  <a:lnTo>
                    <a:pt x="16206" y="6616"/>
                  </a:lnTo>
                  <a:lnTo>
                    <a:pt x="16251" y="6549"/>
                  </a:lnTo>
                  <a:lnTo>
                    <a:pt x="16297" y="6417"/>
                  </a:lnTo>
                  <a:lnTo>
                    <a:pt x="16343" y="6417"/>
                  </a:lnTo>
                  <a:lnTo>
                    <a:pt x="16480" y="6285"/>
                  </a:lnTo>
                  <a:lnTo>
                    <a:pt x="16480" y="6086"/>
                  </a:lnTo>
                  <a:lnTo>
                    <a:pt x="16480" y="5689"/>
                  </a:lnTo>
                  <a:lnTo>
                    <a:pt x="16571" y="5954"/>
                  </a:lnTo>
                  <a:lnTo>
                    <a:pt x="16571" y="6219"/>
                  </a:lnTo>
                  <a:lnTo>
                    <a:pt x="16480" y="6219"/>
                  </a:lnTo>
                  <a:lnTo>
                    <a:pt x="16434" y="6351"/>
                  </a:lnTo>
                  <a:lnTo>
                    <a:pt x="16389" y="6483"/>
                  </a:lnTo>
                  <a:lnTo>
                    <a:pt x="16343" y="6483"/>
                  </a:lnTo>
                  <a:lnTo>
                    <a:pt x="16343" y="6417"/>
                  </a:lnTo>
                  <a:lnTo>
                    <a:pt x="16251" y="6549"/>
                  </a:lnTo>
                  <a:lnTo>
                    <a:pt x="16069" y="7013"/>
                  </a:lnTo>
                  <a:lnTo>
                    <a:pt x="16114" y="6880"/>
                  </a:lnTo>
                  <a:close/>
                  <a:moveTo>
                    <a:pt x="16114" y="688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6" name="AutoShape 47"/>
            <p:cNvSpPr>
              <a:spLocks/>
            </p:cNvSpPr>
            <p:nvPr/>
          </p:nvSpPr>
          <p:spPr bwMode="auto">
            <a:xfrm>
              <a:off x="6011" y="1952"/>
              <a:ext cx="64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21600" y="21600"/>
                  </a:lnTo>
                  <a:lnTo>
                    <a:pt x="16200" y="21600"/>
                  </a:lnTo>
                  <a:lnTo>
                    <a:pt x="54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7" name="AutoShape 48"/>
            <p:cNvSpPr>
              <a:spLocks/>
            </p:cNvSpPr>
            <p:nvPr/>
          </p:nvSpPr>
          <p:spPr bwMode="auto">
            <a:xfrm>
              <a:off x="7468" y="728"/>
              <a:ext cx="48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8" name="AutoShape 49"/>
            <p:cNvSpPr>
              <a:spLocks/>
            </p:cNvSpPr>
            <p:nvPr/>
          </p:nvSpPr>
          <p:spPr bwMode="auto">
            <a:xfrm>
              <a:off x="6163" y="5192"/>
              <a:ext cx="80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8640" y="0"/>
                  </a:lnTo>
                  <a:lnTo>
                    <a:pt x="21600" y="21600"/>
                  </a:lnTo>
                  <a:close/>
                  <a:moveTo>
                    <a:pt x="216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9" name="AutoShape 50"/>
            <p:cNvSpPr>
              <a:spLocks/>
            </p:cNvSpPr>
            <p:nvPr/>
          </p:nvSpPr>
          <p:spPr bwMode="auto">
            <a:xfrm>
              <a:off x="10742" y="5705"/>
              <a:ext cx="32" cy="6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0800" y="16200"/>
                  </a:moveTo>
                  <a:lnTo>
                    <a:pt x="10800" y="16200"/>
                  </a:lnTo>
                  <a:lnTo>
                    <a:pt x="21600" y="0"/>
                  </a:lnTo>
                  <a:lnTo>
                    <a:pt x="0" y="21600"/>
                  </a:lnTo>
                  <a:lnTo>
                    <a:pt x="10800" y="16200"/>
                  </a:lnTo>
                  <a:close/>
                  <a:moveTo>
                    <a:pt x="10800" y="162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0" name="AutoShape 51"/>
            <p:cNvSpPr>
              <a:spLocks/>
            </p:cNvSpPr>
            <p:nvPr/>
          </p:nvSpPr>
          <p:spPr bwMode="auto">
            <a:xfrm>
              <a:off x="3530" y="16"/>
              <a:ext cx="7612" cy="8089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509" y="12862"/>
                  </a:moveTo>
                  <a:lnTo>
                    <a:pt x="21509" y="12862"/>
                  </a:lnTo>
                  <a:lnTo>
                    <a:pt x="21464" y="12734"/>
                  </a:lnTo>
                  <a:lnTo>
                    <a:pt x="21418" y="12093"/>
                  </a:lnTo>
                  <a:lnTo>
                    <a:pt x="21418" y="12007"/>
                  </a:lnTo>
                  <a:lnTo>
                    <a:pt x="21418" y="11964"/>
                  </a:lnTo>
                  <a:lnTo>
                    <a:pt x="21418" y="12007"/>
                  </a:lnTo>
                  <a:lnTo>
                    <a:pt x="21418" y="11922"/>
                  </a:lnTo>
                  <a:lnTo>
                    <a:pt x="21418" y="11751"/>
                  </a:lnTo>
                  <a:lnTo>
                    <a:pt x="21237" y="11024"/>
                  </a:lnTo>
                  <a:lnTo>
                    <a:pt x="21009" y="10319"/>
                  </a:lnTo>
                  <a:lnTo>
                    <a:pt x="20737" y="9636"/>
                  </a:lnTo>
                  <a:lnTo>
                    <a:pt x="20464" y="8952"/>
                  </a:lnTo>
                  <a:lnTo>
                    <a:pt x="20124" y="8354"/>
                  </a:lnTo>
                  <a:lnTo>
                    <a:pt x="19806" y="7755"/>
                  </a:lnTo>
                  <a:lnTo>
                    <a:pt x="19442" y="7136"/>
                  </a:lnTo>
                  <a:lnTo>
                    <a:pt x="19079" y="6580"/>
                  </a:lnTo>
                  <a:lnTo>
                    <a:pt x="18670" y="6025"/>
                  </a:lnTo>
                  <a:lnTo>
                    <a:pt x="18216" y="5512"/>
                  </a:lnTo>
                  <a:lnTo>
                    <a:pt x="17762" y="4999"/>
                  </a:lnTo>
                  <a:lnTo>
                    <a:pt x="17262" y="4487"/>
                  </a:lnTo>
                  <a:lnTo>
                    <a:pt x="16421" y="3739"/>
                  </a:lnTo>
                  <a:lnTo>
                    <a:pt x="15513" y="3012"/>
                  </a:lnTo>
                  <a:lnTo>
                    <a:pt x="14559" y="2372"/>
                  </a:lnTo>
                  <a:lnTo>
                    <a:pt x="13537" y="1816"/>
                  </a:lnTo>
                  <a:lnTo>
                    <a:pt x="12538" y="1282"/>
                  </a:lnTo>
                  <a:lnTo>
                    <a:pt x="11447" y="855"/>
                  </a:lnTo>
                  <a:lnTo>
                    <a:pt x="10334" y="513"/>
                  </a:lnTo>
                  <a:lnTo>
                    <a:pt x="9199" y="256"/>
                  </a:lnTo>
                  <a:lnTo>
                    <a:pt x="8199" y="85"/>
                  </a:lnTo>
                  <a:lnTo>
                    <a:pt x="7268" y="0"/>
                  </a:lnTo>
                  <a:lnTo>
                    <a:pt x="8063" y="128"/>
                  </a:lnTo>
                  <a:lnTo>
                    <a:pt x="8426" y="171"/>
                  </a:lnTo>
                  <a:lnTo>
                    <a:pt x="8790" y="299"/>
                  </a:lnTo>
                  <a:lnTo>
                    <a:pt x="9380" y="427"/>
                  </a:lnTo>
                  <a:lnTo>
                    <a:pt x="9471" y="470"/>
                  </a:lnTo>
                  <a:lnTo>
                    <a:pt x="9517" y="555"/>
                  </a:lnTo>
                  <a:lnTo>
                    <a:pt x="9653" y="641"/>
                  </a:lnTo>
                  <a:lnTo>
                    <a:pt x="9789" y="684"/>
                  </a:lnTo>
                  <a:lnTo>
                    <a:pt x="10107" y="769"/>
                  </a:lnTo>
                  <a:lnTo>
                    <a:pt x="10153" y="769"/>
                  </a:lnTo>
                  <a:lnTo>
                    <a:pt x="10380" y="897"/>
                  </a:lnTo>
                  <a:lnTo>
                    <a:pt x="10516" y="983"/>
                  </a:lnTo>
                  <a:lnTo>
                    <a:pt x="10902" y="1068"/>
                  </a:lnTo>
                  <a:lnTo>
                    <a:pt x="10902" y="1111"/>
                  </a:lnTo>
                  <a:lnTo>
                    <a:pt x="10857" y="1196"/>
                  </a:lnTo>
                  <a:lnTo>
                    <a:pt x="10766" y="1282"/>
                  </a:lnTo>
                  <a:lnTo>
                    <a:pt x="10811" y="1389"/>
                  </a:lnTo>
                  <a:lnTo>
                    <a:pt x="10857" y="1431"/>
                  </a:lnTo>
                  <a:lnTo>
                    <a:pt x="10766" y="1431"/>
                  </a:lnTo>
                  <a:lnTo>
                    <a:pt x="10721" y="1389"/>
                  </a:lnTo>
                  <a:lnTo>
                    <a:pt x="10902" y="1517"/>
                  </a:lnTo>
                  <a:lnTo>
                    <a:pt x="10993" y="1560"/>
                  </a:lnTo>
                  <a:lnTo>
                    <a:pt x="11038" y="1602"/>
                  </a:lnTo>
                  <a:lnTo>
                    <a:pt x="10993" y="1645"/>
                  </a:lnTo>
                  <a:lnTo>
                    <a:pt x="10948" y="1602"/>
                  </a:lnTo>
                  <a:lnTo>
                    <a:pt x="10811" y="1602"/>
                  </a:lnTo>
                  <a:lnTo>
                    <a:pt x="10857" y="1645"/>
                  </a:lnTo>
                  <a:lnTo>
                    <a:pt x="10993" y="1731"/>
                  </a:lnTo>
                  <a:lnTo>
                    <a:pt x="11175" y="1859"/>
                  </a:lnTo>
                  <a:lnTo>
                    <a:pt x="11175" y="1901"/>
                  </a:lnTo>
                  <a:lnTo>
                    <a:pt x="11311" y="1944"/>
                  </a:lnTo>
                  <a:lnTo>
                    <a:pt x="11175" y="1901"/>
                  </a:lnTo>
                  <a:lnTo>
                    <a:pt x="10721" y="1645"/>
                  </a:lnTo>
                  <a:lnTo>
                    <a:pt x="10471" y="1560"/>
                  </a:lnTo>
                  <a:lnTo>
                    <a:pt x="10334" y="1474"/>
                  </a:lnTo>
                  <a:lnTo>
                    <a:pt x="10016" y="1517"/>
                  </a:lnTo>
                  <a:lnTo>
                    <a:pt x="9835" y="1560"/>
                  </a:lnTo>
                  <a:lnTo>
                    <a:pt x="9789" y="1602"/>
                  </a:lnTo>
                  <a:lnTo>
                    <a:pt x="9789" y="1645"/>
                  </a:lnTo>
                  <a:lnTo>
                    <a:pt x="9880" y="1773"/>
                  </a:lnTo>
                  <a:lnTo>
                    <a:pt x="9971" y="1859"/>
                  </a:lnTo>
                  <a:lnTo>
                    <a:pt x="10153" y="1901"/>
                  </a:lnTo>
                  <a:lnTo>
                    <a:pt x="10289" y="1901"/>
                  </a:lnTo>
                  <a:lnTo>
                    <a:pt x="10334" y="1901"/>
                  </a:lnTo>
                  <a:lnTo>
                    <a:pt x="10630" y="1944"/>
                  </a:lnTo>
                  <a:lnTo>
                    <a:pt x="10471" y="1944"/>
                  </a:lnTo>
                  <a:lnTo>
                    <a:pt x="10334" y="1901"/>
                  </a:lnTo>
                  <a:lnTo>
                    <a:pt x="10289" y="1901"/>
                  </a:lnTo>
                  <a:lnTo>
                    <a:pt x="10244" y="1901"/>
                  </a:lnTo>
                  <a:lnTo>
                    <a:pt x="10244" y="1944"/>
                  </a:lnTo>
                  <a:lnTo>
                    <a:pt x="10289" y="1987"/>
                  </a:lnTo>
                  <a:lnTo>
                    <a:pt x="10380" y="2072"/>
                  </a:lnTo>
                  <a:lnTo>
                    <a:pt x="10425" y="2201"/>
                  </a:lnTo>
                  <a:lnTo>
                    <a:pt x="10471" y="2286"/>
                  </a:lnTo>
                  <a:lnTo>
                    <a:pt x="10562" y="2372"/>
                  </a:lnTo>
                  <a:lnTo>
                    <a:pt x="10721" y="2457"/>
                  </a:lnTo>
                  <a:lnTo>
                    <a:pt x="10675" y="2500"/>
                  </a:lnTo>
                  <a:lnTo>
                    <a:pt x="10948" y="2585"/>
                  </a:lnTo>
                  <a:lnTo>
                    <a:pt x="10948" y="2542"/>
                  </a:lnTo>
                  <a:lnTo>
                    <a:pt x="10993" y="2585"/>
                  </a:lnTo>
                  <a:lnTo>
                    <a:pt x="11220" y="2671"/>
                  </a:lnTo>
                  <a:lnTo>
                    <a:pt x="11038" y="2628"/>
                  </a:lnTo>
                  <a:lnTo>
                    <a:pt x="10993" y="2585"/>
                  </a:lnTo>
                  <a:lnTo>
                    <a:pt x="10948" y="2585"/>
                  </a:lnTo>
                  <a:lnTo>
                    <a:pt x="10902" y="2671"/>
                  </a:lnTo>
                  <a:lnTo>
                    <a:pt x="10902" y="2799"/>
                  </a:lnTo>
                  <a:lnTo>
                    <a:pt x="10993" y="2884"/>
                  </a:lnTo>
                  <a:lnTo>
                    <a:pt x="11084" y="2884"/>
                  </a:lnTo>
                  <a:lnTo>
                    <a:pt x="11356" y="2927"/>
                  </a:lnTo>
                  <a:lnTo>
                    <a:pt x="11584" y="2970"/>
                  </a:lnTo>
                  <a:lnTo>
                    <a:pt x="11629" y="2970"/>
                  </a:lnTo>
                  <a:lnTo>
                    <a:pt x="11720" y="3055"/>
                  </a:lnTo>
                  <a:lnTo>
                    <a:pt x="11856" y="3098"/>
                  </a:lnTo>
                  <a:lnTo>
                    <a:pt x="12038" y="3183"/>
                  </a:lnTo>
                  <a:lnTo>
                    <a:pt x="11992" y="3183"/>
                  </a:lnTo>
                  <a:lnTo>
                    <a:pt x="11856" y="3141"/>
                  </a:lnTo>
                  <a:lnTo>
                    <a:pt x="11538" y="3055"/>
                  </a:lnTo>
                  <a:lnTo>
                    <a:pt x="11356" y="3012"/>
                  </a:lnTo>
                  <a:lnTo>
                    <a:pt x="11266" y="3012"/>
                  </a:lnTo>
                  <a:lnTo>
                    <a:pt x="11220" y="3055"/>
                  </a:lnTo>
                  <a:lnTo>
                    <a:pt x="11175" y="3141"/>
                  </a:lnTo>
                  <a:lnTo>
                    <a:pt x="11220" y="3183"/>
                  </a:lnTo>
                  <a:lnTo>
                    <a:pt x="11266" y="3226"/>
                  </a:lnTo>
                  <a:lnTo>
                    <a:pt x="11356" y="3269"/>
                  </a:lnTo>
                  <a:lnTo>
                    <a:pt x="11629" y="3269"/>
                  </a:lnTo>
                  <a:lnTo>
                    <a:pt x="11629" y="3312"/>
                  </a:lnTo>
                  <a:lnTo>
                    <a:pt x="11584" y="3312"/>
                  </a:lnTo>
                  <a:lnTo>
                    <a:pt x="11402" y="3354"/>
                  </a:lnTo>
                  <a:lnTo>
                    <a:pt x="11220" y="3226"/>
                  </a:lnTo>
                  <a:lnTo>
                    <a:pt x="11084" y="3141"/>
                  </a:lnTo>
                  <a:lnTo>
                    <a:pt x="10993" y="3098"/>
                  </a:lnTo>
                  <a:lnTo>
                    <a:pt x="10948" y="3141"/>
                  </a:lnTo>
                  <a:lnTo>
                    <a:pt x="11038" y="3183"/>
                  </a:lnTo>
                  <a:lnTo>
                    <a:pt x="11175" y="3226"/>
                  </a:lnTo>
                  <a:lnTo>
                    <a:pt x="11220" y="3312"/>
                  </a:lnTo>
                  <a:lnTo>
                    <a:pt x="11266" y="3440"/>
                  </a:lnTo>
                  <a:lnTo>
                    <a:pt x="11402" y="3440"/>
                  </a:lnTo>
                  <a:lnTo>
                    <a:pt x="11538" y="3482"/>
                  </a:lnTo>
                  <a:lnTo>
                    <a:pt x="11629" y="3525"/>
                  </a:lnTo>
                  <a:lnTo>
                    <a:pt x="11765" y="3653"/>
                  </a:lnTo>
                  <a:lnTo>
                    <a:pt x="11902" y="3739"/>
                  </a:lnTo>
                  <a:lnTo>
                    <a:pt x="11992" y="3739"/>
                  </a:lnTo>
                  <a:lnTo>
                    <a:pt x="12038" y="3739"/>
                  </a:lnTo>
                  <a:lnTo>
                    <a:pt x="12083" y="3696"/>
                  </a:lnTo>
                  <a:lnTo>
                    <a:pt x="12129" y="3653"/>
                  </a:lnTo>
                  <a:lnTo>
                    <a:pt x="12174" y="3611"/>
                  </a:lnTo>
                  <a:lnTo>
                    <a:pt x="12356" y="3611"/>
                  </a:lnTo>
                  <a:lnTo>
                    <a:pt x="12401" y="3653"/>
                  </a:lnTo>
                  <a:lnTo>
                    <a:pt x="12447" y="3739"/>
                  </a:lnTo>
                  <a:lnTo>
                    <a:pt x="12538" y="3782"/>
                  </a:lnTo>
                  <a:lnTo>
                    <a:pt x="12583" y="3782"/>
                  </a:lnTo>
                  <a:lnTo>
                    <a:pt x="12628" y="3739"/>
                  </a:lnTo>
                  <a:lnTo>
                    <a:pt x="12583" y="3782"/>
                  </a:lnTo>
                  <a:lnTo>
                    <a:pt x="12492" y="3824"/>
                  </a:lnTo>
                  <a:lnTo>
                    <a:pt x="12356" y="3696"/>
                  </a:lnTo>
                  <a:lnTo>
                    <a:pt x="12220" y="3653"/>
                  </a:lnTo>
                  <a:lnTo>
                    <a:pt x="12129" y="3653"/>
                  </a:lnTo>
                  <a:lnTo>
                    <a:pt x="12083" y="3696"/>
                  </a:lnTo>
                  <a:lnTo>
                    <a:pt x="12129" y="3782"/>
                  </a:lnTo>
                  <a:lnTo>
                    <a:pt x="12174" y="3824"/>
                  </a:lnTo>
                  <a:lnTo>
                    <a:pt x="12265" y="3867"/>
                  </a:lnTo>
                  <a:lnTo>
                    <a:pt x="12447" y="3953"/>
                  </a:lnTo>
                  <a:lnTo>
                    <a:pt x="12583" y="4123"/>
                  </a:lnTo>
                  <a:lnTo>
                    <a:pt x="12628" y="4252"/>
                  </a:lnTo>
                  <a:lnTo>
                    <a:pt x="12674" y="4294"/>
                  </a:lnTo>
                  <a:lnTo>
                    <a:pt x="12674" y="4337"/>
                  </a:lnTo>
                  <a:lnTo>
                    <a:pt x="12583" y="4444"/>
                  </a:lnTo>
                  <a:lnTo>
                    <a:pt x="12492" y="4444"/>
                  </a:lnTo>
                  <a:lnTo>
                    <a:pt x="12401" y="4444"/>
                  </a:lnTo>
                  <a:lnTo>
                    <a:pt x="12356" y="4444"/>
                  </a:lnTo>
                  <a:lnTo>
                    <a:pt x="12401" y="4337"/>
                  </a:lnTo>
                  <a:lnTo>
                    <a:pt x="12447" y="4252"/>
                  </a:lnTo>
                  <a:lnTo>
                    <a:pt x="12401" y="4166"/>
                  </a:lnTo>
                  <a:lnTo>
                    <a:pt x="12356" y="4038"/>
                  </a:lnTo>
                  <a:lnTo>
                    <a:pt x="12129" y="3867"/>
                  </a:lnTo>
                  <a:lnTo>
                    <a:pt x="12038" y="3867"/>
                  </a:lnTo>
                  <a:lnTo>
                    <a:pt x="11947" y="3824"/>
                  </a:lnTo>
                  <a:lnTo>
                    <a:pt x="11584" y="3611"/>
                  </a:lnTo>
                  <a:lnTo>
                    <a:pt x="11447" y="3525"/>
                  </a:lnTo>
                  <a:lnTo>
                    <a:pt x="11311" y="3482"/>
                  </a:lnTo>
                  <a:lnTo>
                    <a:pt x="11220" y="3482"/>
                  </a:lnTo>
                  <a:lnTo>
                    <a:pt x="11038" y="3312"/>
                  </a:lnTo>
                  <a:lnTo>
                    <a:pt x="10993" y="3269"/>
                  </a:lnTo>
                  <a:lnTo>
                    <a:pt x="10902" y="3226"/>
                  </a:lnTo>
                  <a:lnTo>
                    <a:pt x="10811" y="3269"/>
                  </a:lnTo>
                  <a:lnTo>
                    <a:pt x="10766" y="3312"/>
                  </a:lnTo>
                  <a:lnTo>
                    <a:pt x="10766" y="3354"/>
                  </a:lnTo>
                  <a:lnTo>
                    <a:pt x="10766" y="3397"/>
                  </a:lnTo>
                  <a:lnTo>
                    <a:pt x="10902" y="3482"/>
                  </a:lnTo>
                  <a:lnTo>
                    <a:pt x="10993" y="3568"/>
                  </a:lnTo>
                  <a:lnTo>
                    <a:pt x="11038" y="3653"/>
                  </a:lnTo>
                  <a:lnTo>
                    <a:pt x="11084" y="3739"/>
                  </a:lnTo>
                  <a:lnTo>
                    <a:pt x="11129" y="3739"/>
                  </a:lnTo>
                  <a:lnTo>
                    <a:pt x="11220" y="3782"/>
                  </a:lnTo>
                  <a:lnTo>
                    <a:pt x="11720" y="4038"/>
                  </a:lnTo>
                  <a:lnTo>
                    <a:pt x="11811" y="3995"/>
                  </a:lnTo>
                  <a:lnTo>
                    <a:pt x="11765" y="4038"/>
                  </a:lnTo>
                  <a:lnTo>
                    <a:pt x="11720" y="4038"/>
                  </a:lnTo>
                  <a:lnTo>
                    <a:pt x="11447" y="4123"/>
                  </a:lnTo>
                  <a:lnTo>
                    <a:pt x="11311" y="4123"/>
                  </a:lnTo>
                  <a:lnTo>
                    <a:pt x="11266" y="4123"/>
                  </a:lnTo>
                  <a:lnTo>
                    <a:pt x="11175" y="4123"/>
                  </a:lnTo>
                  <a:lnTo>
                    <a:pt x="11038" y="4166"/>
                  </a:lnTo>
                  <a:lnTo>
                    <a:pt x="10993" y="4209"/>
                  </a:lnTo>
                  <a:lnTo>
                    <a:pt x="11038" y="4252"/>
                  </a:lnTo>
                  <a:lnTo>
                    <a:pt x="11175" y="4337"/>
                  </a:lnTo>
                  <a:lnTo>
                    <a:pt x="11266" y="4487"/>
                  </a:lnTo>
                  <a:lnTo>
                    <a:pt x="11311" y="4529"/>
                  </a:lnTo>
                  <a:lnTo>
                    <a:pt x="11311" y="4572"/>
                  </a:lnTo>
                  <a:lnTo>
                    <a:pt x="11220" y="4615"/>
                  </a:lnTo>
                  <a:lnTo>
                    <a:pt x="11084" y="4615"/>
                  </a:lnTo>
                  <a:lnTo>
                    <a:pt x="10993" y="4658"/>
                  </a:lnTo>
                  <a:lnTo>
                    <a:pt x="10948" y="4700"/>
                  </a:lnTo>
                  <a:lnTo>
                    <a:pt x="10902" y="4743"/>
                  </a:lnTo>
                  <a:lnTo>
                    <a:pt x="10857" y="4828"/>
                  </a:lnTo>
                  <a:lnTo>
                    <a:pt x="10857" y="4786"/>
                  </a:lnTo>
                  <a:lnTo>
                    <a:pt x="10811" y="4700"/>
                  </a:lnTo>
                  <a:lnTo>
                    <a:pt x="10766" y="4615"/>
                  </a:lnTo>
                  <a:lnTo>
                    <a:pt x="10721" y="4658"/>
                  </a:lnTo>
                  <a:lnTo>
                    <a:pt x="10675" y="4700"/>
                  </a:lnTo>
                  <a:lnTo>
                    <a:pt x="10675" y="4828"/>
                  </a:lnTo>
                  <a:lnTo>
                    <a:pt x="10425" y="5213"/>
                  </a:lnTo>
                  <a:lnTo>
                    <a:pt x="10425" y="5341"/>
                  </a:lnTo>
                  <a:lnTo>
                    <a:pt x="10425" y="5384"/>
                  </a:lnTo>
                  <a:lnTo>
                    <a:pt x="10380" y="5427"/>
                  </a:lnTo>
                  <a:lnTo>
                    <a:pt x="10334" y="5469"/>
                  </a:lnTo>
                  <a:lnTo>
                    <a:pt x="10244" y="5427"/>
                  </a:lnTo>
                  <a:lnTo>
                    <a:pt x="10153" y="5341"/>
                  </a:lnTo>
                  <a:lnTo>
                    <a:pt x="10198" y="5299"/>
                  </a:lnTo>
                  <a:lnTo>
                    <a:pt x="10244" y="5256"/>
                  </a:lnTo>
                  <a:lnTo>
                    <a:pt x="10289" y="5213"/>
                  </a:lnTo>
                  <a:lnTo>
                    <a:pt x="10289" y="5170"/>
                  </a:lnTo>
                  <a:lnTo>
                    <a:pt x="10198" y="5170"/>
                  </a:lnTo>
                  <a:lnTo>
                    <a:pt x="10107" y="5170"/>
                  </a:lnTo>
                  <a:lnTo>
                    <a:pt x="10016" y="5213"/>
                  </a:lnTo>
                  <a:lnTo>
                    <a:pt x="9971" y="5256"/>
                  </a:lnTo>
                  <a:lnTo>
                    <a:pt x="9971" y="5299"/>
                  </a:lnTo>
                  <a:lnTo>
                    <a:pt x="9971" y="5341"/>
                  </a:lnTo>
                  <a:lnTo>
                    <a:pt x="10062" y="5427"/>
                  </a:lnTo>
                  <a:lnTo>
                    <a:pt x="10244" y="5512"/>
                  </a:lnTo>
                  <a:lnTo>
                    <a:pt x="10289" y="5555"/>
                  </a:lnTo>
                  <a:lnTo>
                    <a:pt x="10244" y="5598"/>
                  </a:lnTo>
                  <a:lnTo>
                    <a:pt x="10153" y="5640"/>
                  </a:lnTo>
                  <a:lnTo>
                    <a:pt x="10016" y="5640"/>
                  </a:lnTo>
                  <a:lnTo>
                    <a:pt x="10016" y="5683"/>
                  </a:lnTo>
                  <a:lnTo>
                    <a:pt x="10016" y="5769"/>
                  </a:lnTo>
                  <a:lnTo>
                    <a:pt x="9880" y="5939"/>
                  </a:lnTo>
                  <a:lnTo>
                    <a:pt x="9926" y="6025"/>
                  </a:lnTo>
                  <a:lnTo>
                    <a:pt x="10016" y="6068"/>
                  </a:lnTo>
                  <a:lnTo>
                    <a:pt x="10107" y="6110"/>
                  </a:lnTo>
                  <a:lnTo>
                    <a:pt x="10107" y="6153"/>
                  </a:lnTo>
                  <a:lnTo>
                    <a:pt x="10062" y="6196"/>
                  </a:lnTo>
                  <a:lnTo>
                    <a:pt x="10016" y="6239"/>
                  </a:lnTo>
                  <a:lnTo>
                    <a:pt x="9835" y="6281"/>
                  </a:lnTo>
                  <a:lnTo>
                    <a:pt x="9835" y="6239"/>
                  </a:lnTo>
                  <a:lnTo>
                    <a:pt x="9835" y="6196"/>
                  </a:lnTo>
                  <a:lnTo>
                    <a:pt x="9698" y="6153"/>
                  </a:lnTo>
                  <a:lnTo>
                    <a:pt x="9562" y="6153"/>
                  </a:lnTo>
                  <a:lnTo>
                    <a:pt x="9562" y="6239"/>
                  </a:lnTo>
                  <a:lnTo>
                    <a:pt x="9608" y="6281"/>
                  </a:lnTo>
                  <a:lnTo>
                    <a:pt x="9744" y="6324"/>
                  </a:lnTo>
                  <a:lnTo>
                    <a:pt x="9880" y="6367"/>
                  </a:lnTo>
                  <a:lnTo>
                    <a:pt x="9926" y="6452"/>
                  </a:lnTo>
                  <a:lnTo>
                    <a:pt x="9926" y="6495"/>
                  </a:lnTo>
                  <a:lnTo>
                    <a:pt x="9880" y="6495"/>
                  </a:lnTo>
                  <a:lnTo>
                    <a:pt x="9789" y="6495"/>
                  </a:lnTo>
                  <a:lnTo>
                    <a:pt x="9698" y="6495"/>
                  </a:lnTo>
                  <a:lnTo>
                    <a:pt x="9517" y="6452"/>
                  </a:lnTo>
                  <a:lnTo>
                    <a:pt x="9380" y="6409"/>
                  </a:lnTo>
                  <a:lnTo>
                    <a:pt x="9290" y="6281"/>
                  </a:lnTo>
                  <a:lnTo>
                    <a:pt x="9199" y="6196"/>
                  </a:lnTo>
                  <a:lnTo>
                    <a:pt x="9244" y="6153"/>
                  </a:lnTo>
                  <a:lnTo>
                    <a:pt x="9244" y="6068"/>
                  </a:lnTo>
                  <a:lnTo>
                    <a:pt x="9199" y="6068"/>
                  </a:lnTo>
                  <a:lnTo>
                    <a:pt x="9153" y="6025"/>
                  </a:lnTo>
                  <a:lnTo>
                    <a:pt x="9108" y="6025"/>
                  </a:lnTo>
                  <a:lnTo>
                    <a:pt x="9108" y="5982"/>
                  </a:lnTo>
                  <a:lnTo>
                    <a:pt x="9153" y="5939"/>
                  </a:lnTo>
                  <a:lnTo>
                    <a:pt x="9244" y="5897"/>
                  </a:lnTo>
                  <a:lnTo>
                    <a:pt x="9471" y="5897"/>
                  </a:lnTo>
                  <a:lnTo>
                    <a:pt x="9517" y="5897"/>
                  </a:lnTo>
                  <a:lnTo>
                    <a:pt x="9608" y="5897"/>
                  </a:lnTo>
                  <a:lnTo>
                    <a:pt x="9789" y="5598"/>
                  </a:lnTo>
                  <a:lnTo>
                    <a:pt x="9835" y="5555"/>
                  </a:lnTo>
                  <a:lnTo>
                    <a:pt x="9789" y="5512"/>
                  </a:lnTo>
                  <a:lnTo>
                    <a:pt x="9653" y="5384"/>
                  </a:lnTo>
                  <a:lnTo>
                    <a:pt x="9471" y="5341"/>
                  </a:lnTo>
                  <a:lnTo>
                    <a:pt x="9199" y="5256"/>
                  </a:lnTo>
                  <a:lnTo>
                    <a:pt x="9017" y="5213"/>
                  </a:lnTo>
                  <a:lnTo>
                    <a:pt x="8881" y="5170"/>
                  </a:lnTo>
                  <a:lnTo>
                    <a:pt x="8608" y="5170"/>
                  </a:lnTo>
                  <a:lnTo>
                    <a:pt x="8608" y="5213"/>
                  </a:lnTo>
                  <a:lnTo>
                    <a:pt x="8608" y="5256"/>
                  </a:lnTo>
                  <a:lnTo>
                    <a:pt x="8472" y="5213"/>
                  </a:lnTo>
                  <a:lnTo>
                    <a:pt x="8336" y="5128"/>
                  </a:lnTo>
                  <a:lnTo>
                    <a:pt x="8290" y="5170"/>
                  </a:lnTo>
                  <a:lnTo>
                    <a:pt x="8199" y="5128"/>
                  </a:lnTo>
                  <a:lnTo>
                    <a:pt x="8109" y="5042"/>
                  </a:lnTo>
                  <a:lnTo>
                    <a:pt x="8018" y="4914"/>
                  </a:lnTo>
                  <a:lnTo>
                    <a:pt x="7972" y="4914"/>
                  </a:lnTo>
                  <a:lnTo>
                    <a:pt x="7881" y="4914"/>
                  </a:lnTo>
                  <a:lnTo>
                    <a:pt x="7700" y="4871"/>
                  </a:lnTo>
                  <a:lnTo>
                    <a:pt x="7473" y="4914"/>
                  </a:lnTo>
                  <a:lnTo>
                    <a:pt x="7518" y="4957"/>
                  </a:lnTo>
                  <a:lnTo>
                    <a:pt x="7518" y="4999"/>
                  </a:lnTo>
                  <a:lnTo>
                    <a:pt x="7518" y="5042"/>
                  </a:lnTo>
                  <a:lnTo>
                    <a:pt x="7473" y="5128"/>
                  </a:lnTo>
                  <a:lnTo>
                    <a:pt x="7314" y="5213"/>
                  </a:lnTo>
                  <a:lnTo>
                    <a:pt x="7223" y="5213"/>
                  </a:lnTo>
                  <a:lnTo>
                    <a:pt x="7177" y="5299"/>
                  </a:lnTo>
                  <a:lnTo>
                    <a:pt x="7086" y="5299"/>
                  </a:lnTo>
                  <a:lnTo>
                    <a:pt x="7041" y="5256"/>
                  </a:lnTo>
                  <a:lnTo>
                    <a:pt x="6905" y="5299"/>
                  </a:lnTo>
                  <a:lnTo>
                    <a:pt x="6723" y="5384"/>
                  </a:lnTo>
                  <a:lnTo>
                    <a:pt x="6723" y="5427"/>
                  </a:lnTo>
                  <a:lnTo>
                    <a:pt x="6768" y="5555"/>
                  </a:lnTo>
                  <a:lnTo>
                    <a:pt x="6723" y="5640"/>
                  </a:lnTo>
                  <a:lnTo>
                    <a:pt x="6678" y="5726"/>
                  </a:lnTo>
                  <a:lnTo>
                    <a:pt x="6632" y="5769"/>
                  </a:lnTo>
                  <a:lnTo>
                    <a:pt x="6587" y="5726"/>
                  </a:lnTo>
                  <a:lnTo>
                    <a:pt x="6496" y="5726"/>
                  </a:lnTo>
                  <a:lnTo>
                    <a:pt x="6541" y="5769"/>
                  </a:lnTo>
                  <a:lnTo>
                    <a:pt x="6541" y="5811"/>
                  </a:lnTo>
                  <a:lnTo>
                    <a:pt x="6541" y="5982"/>
                  </a:lnTo>
                  <a:lnTo>
                    <a:pt x="6496" y="6025"/>
                  </a:lnTo>
                  <a:lnTo>
                    <a:pt x="6405" y="5982"/>
                  </a:lnTo>
                  <a:lnTo>
                    <a:pt x="6269" y="6025"/>
                  </a:lnTo>
                  <a:lnTo>
                    <a:pt x="6269" y="6068"/>
                  </a:lnTo>
                  <a:lnTo>
                    <a:pt x="6223" y="6110"/>
                  </a:lnTo>
                  <a:lnTo>
                    <a:pt x="6178" y="6153"/>
                  </a:lnTo>
                  <a:lnTo>
                    <a:pt x="6132" y="6153"/>
                  </a:lnTo>
                  <a:lnTo>
                    <a:pt x="6178" y="6239"/>
                  </a:lnTo>
                  <a:lnTo>
                    <a:pt x="6223" y="6281"/>
                  </a:lnTo>
                  <a:lnTo>
                    <a:pt x="6178" y="6409"/>
                  </a:lnTo>
                  <a:lnTo>
                    <a:pt x="6132" y="6538"/>
                  </a:lnTo>
                  <a:lnTo>
                    <a:pt x="5996" y="6751"/>
                  </a:lnTo>
                  <a:lnTo>
                    <a:pt x="5996" y="6666"/>
                  </a:lnTo>
                  <a:lnTo>
                    <a:pt x="6042" y="6538"/>
                  </a:lnTo>
                  <a:lnTo>
                    <a:pt x="5996" y="6580"/>
                  </a:lnTo>
                  <a:lnTo>
                    <a:pt x="5905" y="6709"/>
                  </a:lnTo>
                  <a:lnTo>
                    <a:pt x="5905" y="6751"/>
                  </a:lnTo>
                  <a:lnTo>
                    <a:pt x="5905" y="6794"/>
                  </a:lnTo>
                  <a:lnTo>
                    <a:pt x="5815" y="6794"/>
                  </a:lnTo>
                  <a:lnTo>
                    <a:pt x="5815" y="6751"/>
                  </a:lnTo>
                  <a:lnTo>
                    <a:pt x="5815" y="6709"/>
                  </a:lnTo>
                  <a:lnTo>
                    <a:pt x="5724" y="6794"/>
                  </a:lnTo>
                  <a:lnTo>
                    <a:pt x="5633" y="6880"/>
                  </a:lnTo>
                  <a:lnTo>
                    <a:pt x="5587" y="6922"/>
                  </a:lnTo>
                  <a:lnTo>
                    <a:pt x="5587" y="6965"/>
                  </a:lnTo>
                  <a:lnTo>
                    <a:pt x="5633" y="7008"/>
                  </a:lnTo>
                  <a:lnTo>
                    <a:pt x="5724" y="6965"/>
                  </a:lnTo>
                  <a:lnTo>
                    <a:pt x="5815" y="6922"/>
                  </a:lnTo>
                  <a:lnTo>
                    <a:pt x="5860" y="6880"/>
                  </a:lnTo>
                  <a:lnTo>
                    <a:pt x="5905" y="6922"/>
                  </a:lnTo>
                  <a:lnTo>
                    <a:pt x="5905" y="6965"/>
                  </a:lnTo>
                  <a:lnTo>
                    <a:pt x="5769" y="7008"/>
                  </a:lnTo>
                  <a:lnTo>
                    <a:pt x="5633" y="7008"/>
                  </a:lnTo>
                  <a:lnTo>
                    <a:pt x="5542" y="7093"/>
                  </a:lnTo>
                  <a:lnTo>
                    <a:pt x="5497" y="7136"/>
                  </a:lnTo>
                  <a:lnTo>
                    <a:pt x="5360" y="7179"/>
                  </a:lnTo>
                  <a:lnTo>
                    <a:pt x="5315" y="7221"/>
                  </a:lnTo>
                  <a:lnTo>
                    <a:pt x="5224" y="7221"/>
                  </a:lnTo>
                  <a:lnTo>
                    <a:pt x="5133" y="7221"/>
                  </a:lnTo>
                  <a:lnTo>
                    <a:pt x="5088" y="7264"/>
                  </a:lnTo>
                  <a:lnTo>
                    <a:pt x="5088" y="7350"/>
                  </a:lnTo>
                  <a:lnTo>
                    <a:pt x="5088" y="7456"/>
                  </a:lnTo>
                  <a:lnTo>
                    <a:pt x="5042" y="7499"/>
                  </a:lnTo>
                  <a:lnTo>
                    <a:pt x="4997" y="7499"/>
                  </a:lnTo>
                  <a:lnTo>
                    <a:pt x="4951" y="7456"/>
                  </a:lnTo>
                  <a:lnTo>
                    <a:pt x="4815" y="7456"/>
                  </a:lnTo>
                  <a:lnTo>
                    <a:pt x="4815" y="7499"/>
                  </a:lnTo>
                  <a:lnTo>
                    <a:pt x="4815" y="7542"/>
                  </a:lnTo>
                  <a:lnTo>
                    <a:pt x="4906" y="7542"/>
                  </a:lnTo>
                  <a:lnTo>
                    <a:pt x="4997" y="7499"/>
                  </a:lnTo>
                  <a:lnTo>
                    <a:pt x="5042" y="7499"/>
                  </a:lnTo>
                  <a:lnTo>
                    <a:pt x="5088" y="7542"/>
                  </a:lnTo>
                  <a:lnTo>
                    <a:pt x="5133" y="7585"/>
                  </a:lnTo>
                  <a:lnTo>
                    <a:pt x="5088" y="7627"/>
                  </a:lnTo>
                  <a:lnTo>
                    <a:pt x="4997" y="7670"/>
                  </a:lnTo>
                  <a:lnTo>
                    <a:pt x="4861" y="7713"/>
                  </a:lnTo>
                  <a:lnTo>
                    <a:pt x="4770" y="7713"/>
                  </a:lnTo>
                  <a:lnTo>
                    <a:pt x="4770" y="7755"/>
                  </a:lnTo>
                  <a:lnTo>
                    <a:pt x="4815" y="7755"/>
                  </a:lnTo>
                  <a:lnTo>
                    <a:pt x="4951" y="7755"/>
                  </a:lnTo>
                  <a:lnTo>
                    <a:pt x="4997" y="7755"/>
                  </a:lnTo>
                  <a:lnTo>
                    <a:pt x="5179" y="7713"/>
                  </a:lnTo>
                  <a:lnTo>
                    <a:pt x="5224" y="7755"/>
                  </a:lnTo>
                  <a:lnTo>
                    <a:pt x="4770" y="7841"/>
                  </a:lnTo>
                  <a:lnTo>
                    <a:pt x="4815" y="7841"/>
                  </a:lnTo>
                  <a:lnTo>
                    <a:pt x="4861" y="7841"/>
                  </a:lnTo>
                  <a:lnTo>
                    <a:pt x="4815" y="7841"/>
                  </a:lnTo>
                  <a:lnTo>
                    <a:pt x="4770" y="7841"/>
                  </a:lnTo>
                  <a:lnTo>
                    <a:pt x="4724" y="7841"/>
                  </a:lnTo>
                  <a:lnTo>
                    <a:pt x="4861" y="7926"/>
                  </a:lnTo>
                  <a:lnTo>
                    <a:pt x="4951" y="7969"/>
                  </a:lnTo>
                  <a:lnTo>
                    <a:pt x="5042" y="7969"/>
                  </a:lnTo>
                  <a:lnTo>
                    <a:pt x="5088" y="7926"/>
                  </a:lnTo>
                  <a:lnTo>
                    <a:pt x="5133" y="7969"/>
                  </a:lnTo>
                  <a:lnTo>
                    <a:pt x="5088" y="8055"/>
                  </a:lnTo>
                  <a:lnTo>
                    <a:pt x="5042" y="8097"/>
                  </a:lnTo>
                  <a:lnTo>
                    <a:pt x="4815" y="8226"/>
                  </a:lnTo>
                  <a:lnTo>
                    <a:pt x="4724" y="8268"/>
                  </a:lnTo>
                  <a:lnTo>
                    <a:pt x="4679" y="8311"/>
                  </a:lnTo>
                  <a:lnTo>
                    <a:pt x="4679" y="8396"/>
                  </a:lnTo>
                  <a:lnTo>
                    <a:pt x="4770" y="8482"/>
                  </a:lnTo>
                  <a:lnTo>
                    <a:pt x="4861" y="8567"/>
                  </a:lnTo>
                  <a:lnTo>
                    <a:pt x="4997" y="8610"/>
                  </a:lnTo>
                  <a:lnTo>
                    <a:pt x="5224" y="8653"/>
                  </a:lnTo>
                  <a:lnTo>
                    <a:pt x="5269" y="8696"/>
                  </a:lnTo>
                  <a:lnTo>
                    <a:pt x="5497" y="8482"/>
                  </a:lnTo>
                  <a:lnTo>
                    <a:pt x="5542" y="8396"/>
                  </a:lnTo>
                  <a:lnTo>
                    <a:pt x="5633" y="8354"/>
                  </a:lnTo>
                  <a:lnTo>
                    <a:pt x="5724" y="8268"/>
                  </a:lnTo>
                  <a:lnTo>
                    <a:pt x="5724" y="8183"/>
                  </a:lnTo>
                  <a:lnTo>
                    <a:pt x="5724" y="8140"/>
                  </a:lnTo>
                  <a:lnTo>
                    <a:pt x="5769" y="8268"/>
                  </a:lnTo>
                  <a:lnTo>
                    <a:pt x="5769" y="8354"/>
                  </a:lnTo>
                  <a:lnTo>
                    <a:pt x="5905" y="8482"/>
                  </a:lnTo>
                  <a:lnTo>
                    <a:pt x="5996" y="8653"/>
                  </a:lnTo>
                  <a:lnTo>
                    <a:pt x="5996" y="8738"/>
                  </a:lnTo>
                  <a:lnTo>
                    <a:pt x="5951" y="8824"/>
                  </a:lnTo>
                  <a:lnTo>
                    <a:pt x="6042" y="9208"/>
                  </a:lnTo>
                  <a:lnTo>
                    <a:pt x="6087" y="9208"/>
                  </a:lnTo>
                  <a:lnTo>
                    <a:pt x="6087" y="9166"/>
                  </a:lnTo>
                  <a:lnTo>
                    <a:pt x="6087" y="9080"/>
                  </a:lnTo>
                  <a:lnTo>
                    <a:pt x="6132" y="9080"/>
                  </a:lnTo>
                  <a:lnTo>
                    <a:pt x="6223" y="9166"/>
                  </a:lnTo>
                  <a:lnTo>
                    <a:pt x="6223" y="9251"/>
                  </a:lnTo>
                  <a:lnTo>
                    <a:pt x="6178" y="9294"/>
                  </a:lnTo>
                  <a:lnTo>
                    <a:pt x="6132" y="9294"/>
                  </a:lnTo>
                  <a:lnTo>
                    <a:pt x="6132" y="9379"/>
                  </a:lnTo>
                  <a:lnTo>
                    <a:pt x="6223" y="9593"/>
                  </a:lnTo>
                  <a:lnTo>
                    <a:pt x="6360" y="9593"/>
                  </a:lnTo>
                  <a:lnTo>
                    <a:pt x="6496" y="9593"/>
                  </a:lnTo>
                  <a:lnTo>
                    <a:pt x="6541" y="9507"/>
                  </a:lnTo>
                  <a:lnTo>
                    <a:pt x="6541" y="9465"/>
                  </a:lnTo>
                  <a:lnTo>
                    <a:pt x="6541" y="9379"/>
                  </a:lnTo>
                  <a:lnTo>
                    <a:pt x="6587" y="9336"/>
                  </a:lnTo>
                  <a:lnTo>
                    <a:pt x="6678" y="9251"/>
                  </a:lnTo>
                  <a:lnTo>
                    <a:pt x="6768" y="9208"/>
                  </a:lnTo>
                  <a:lnTo>
                    <a:pt x="6859" y="9166"/>
                  </a:lnTo>
                  <a:lnTo>
                    <a:pt x="6950" y="9123"/>
                  </a:lnTo>
                  <a:lnTo>
                    <a:pt x="6950" y="9037"/>
                  </a:lnTo>
                  <a:lnTo>
                    <a:pt x="6905" y="8952"/>
                  </a:lnTo>
                  <a:lnTo>
                    <a:pt x="6950" y="8866"/>
                  </a:lnTo>
                  <a:lnTo>
                    <a:pt x="6905" y="8824"/>
                  </a:lnTo>
                  <a:lnTo>
                    <a:pt x="6859" y="8738"/>
                  </a:lnTo>
                  <a:lnTo>
                    <a:pt x="6905" y="8738"/>
                  </a:lnTo>
                  <a:lnTo>
                    <a:pt x="6950" y="8738"/>
                  </a:lnTo>
                  <a:lnTo>
                    <a:pt x="6950" y="8696"/>
                  </a:lnTo>
                  <a:lnTo>
                    <a:pt x="6950" y="8610"/>
                  </a:lnTo>
                  <a:lnTo>
                    <a:pt x="6859" y="8567"/>
                  </a:lnTo>
                  <a:lnTo>
                    <a:pt x="6814" y="8567"/>
                  </a:lnTo>
                  <a:lnTo>
                    <a:pt x="6814" y="8525"/>
                  </a:lnTo>
                  <a:lnTo>
                    <a:pt x="6859" y="8482"/>
                  </a:lnTo>
                  <a:lnTo>
                    <a:pt x="6905" y="8482"/>
                  </a:lnTo>
                  <a:lnTo>
                    <a:pt x="7041" y="8482"/>
                  </a:lnTo>
                  <a:lnTo>
                    <a:pt x="7132" y="8439"/>
                  </a:lnTo>
                  <a:lnTo>
                    <a:pt x="7223" y="8354"/>
                  </a:lnTo>
                  <a:lnTo>
                    <a:pt x="7177" y="8354"/>
                  </a:lnTo>
                  <a:lnTo>
                    <a:pt x="7086" y="8311"/>
                  </a:lnTo>
                  <a:lnTo>
                    <a:pt x="7041" y="8226"/>
                  </a:lnTo>
                  <a:lnTo>
                    <a:pt x="7041" y="8140"/>
                  </a:lnTo>
                  <a:lnTo>
                    <a:pt x="7041" y="8226"/>
                  </a:lnTo>
                  <a:lnTo>
                    <a:pt x="7086" y="8268"/>
                  </a:lnTo>
                  <a:lnTo>
                    <a:pt x="7132" y="8268"/>
                  </a:lnTo>
                  <a:lnTo>
                    <a:pt x="7223" y="8226"/>
                  </a:lnTo>
                  <a:lnTo>
                    <a:pt x="7314" y="8140"/>
                  </a:lnTo>
                  <a:lnTo>
                    <a:pt x="7268" y="8097"/>
                  </a:lnTo>
                  <a:lnTo>
                    <a:pt x="7223" y="8012"/>
                  </a:lnTo>
                  <a:lnTo>
                    <a:pt x="7086" y="7884"/>
                  </a:lnTo>
                  <a:lnTo>
                    <a:pt x="6950" y="7627"/>
                  </a:lnTo>
                  <a:lnTo>
                    <a:pt x="6905" y="7456"/>
                  </a:lnTo>
                  <a:lnTo>
                    <a:pt x="6905" y="7307"/>
                  </a:lnTo>
                  <a:lnTo>
                    <a:pt x="6950" y="7264"/>
                  </a:lnTo>
                  <a:lnTo>
                    <a:pt x="7041" y="7221"/>
                  </a:lnTo>
                  <a:lnTo>
                    <a:pt x="7086" y="7093"/>
                  </a:lnTo>
                  <a:lnTo>
                    <a:pt x="7177" y="7008"/>
                  </a:lnTo>
                  <a:lnTo>
                    <a:pt x="7268" y="6965"/>
                  </a:lnTo>
                  <a:lnTo>
                    <a:pt x="7359" y="6922"/>
                  </a:lnTo>
                  <a:lnTo>
                    <a:pt x="7518" y="6751"/>
                  </a:lnTo>
                  <a:lnTo>
                    <a:pt x="7518" y="6709"/>
                  </a:lnTo>
                  <a:lnTo>
                    <a:pt x="7427" y="6709"/>
                  </a:lnTo>
                  <a:lnTo>
                    <a:pt x="7359" y="6666"/>
                  </a:lnTo>
                  <a:lnTo>
                    <a:pt x="7359" y="6623"/>
                  </a:lnTo>
                  <a:lnTo>
                    <a:pt x="7427" y="6580"/>
                  </a:lnTo>
                  <a:lnTo>
                    <a:pt x="7427" y="6495"/>
                  </a:lnTo>
                  <a:lnTo>
                    <a:pt x="7359" y="6452"/>
                  </a:lnTo>
                  <a:lnTo>
                    <a:pt x="7359" y="6409"/>
                  </a:lnTo>
                  <a:lnTo>
                    <a:pt x="7427" y="6367"/>
                  </a:lnTo>
                  <a:lnTo>
                    <a:pt x="7518" y="6324"/>
                  </a:lnTo>
                  <a:lnTo>
                    <a:pt x="7654" y="6281"/>
                  </a:lnTo>
                  <a:lnTo>
                    <a:pt x="7745" y="6281"/>
                  </a:lnTo>
                  <a:lnTo>
                    <a:pt x="7927" y="6367"/>
                  </a:lnTo>
                  <a:lnTo>
                    <a:pt x="8018" y="6409"/>
                  </a:lnTo>
                  <a:lnTo>
                    <a:pt x="8018" y="6495"/>
                  </a:lnTo>
                  <a:lnTo>
                    <a:pt x="7972" y="6538"/>
                  </a:lnTo>
                  <a:lnTo>
                    <a:pt x="7881" y="6580"/>
                  </a:lnTo>
                  <a:lnTo>
                    <a:pt x="7881" y="6666"/>
                  </a:lnTo>
                  <a:lnTo>
                    <a:pt x="7836" y="6794"/>
                  </a:lnTo>
                  <a:lnTo>
                    <a:pt x="7745" y="6922"/>
                  </a:lnTo>
                  <a:lnTo>
                    <a:pt x="7654" y="6965"/>
                  </a:lnTo>
                  <a:lnTo>
                    <a:pt x="7654" y="7008"/>
                  </a:lnTo>
                  <a:lnTo>
                    <a:pt x="7700" y="7050"/>
                  </a:lnTo>
                  <a:lnTo>
                    <a:pt x="7563" y="7136"/>
                  </a:lnTo>
                  <a:lnTo>
                    <a:pt x="7518" y="7136"/>
                  </a:lnTo>
                  <a:lnTo>
                    <a:pt x="7518" y="7179"/>
                  </a:lnTo>
                  <a:lnTo>
                    <a:pt x="7518" y="7307"/>
                  </a:lnTo>
                  <a:lnTo>
                    <a:pt x="7563" y="7456"/>
                  </a:lnTo>
                  <a:lnTo>
                    <a:pt x="7654" y="7713"/>
                  </a:lnTo>
                  <a:lnTo>
                    <a:pt x="7654" y="7798"/>
                  </a:lnTo>
                  <a:lnTo>
                    <a:pt x="7700" y="7884"/>
                  </a:lnTo>
                  <a:lnTo>
                    <a:pt x="8063" y="8012"/>
                  </a:lnTo>
                  <a:lnTo>
                    <a:pt x="8018" y="8055"/>
                  </a:lnTo>
                  <a:lnTo>
                    <a:pt x="8290" y="7926"/>
                  </a:lnTo>
                  <a:lnTo>
                    <a:pt x="8381" y="7926"/>
                  </a:lnTo>
                  <a:lnTo>
                    <a:pt x="8472" y="7841"/>
                  </a:lnTo>
                  <a:lnTo>
                    <a:pt x="8608" y="7755"/>
                  </a:lnTo>
                  <a:lnTo>
                    <a:pt x="8608" y="7798"/>
                  </a:lnTo>
                  <a:lnTo>
                    <a:pt x="8699" y="7755"/>
                  </a:lnTo>
                  <a:lnTo>
                    <a:pt x="8790" y="7713"/>
                  </a:lnTo>
                  <a:lnTo>
                    <a:pt x="9062" y="7755"/>
                  </a:lnTo>
                  <a:lnTo>
                    <a:pt x="9290" y="7841"/>
                  </a:lnTo>
                  <a:lnTo>
                    <a:pt x="9244" y="7884"/>
                  </a:lnTo>
                  <a:lnTo>
                    <a:pt x="9062" y="7884"/>
                  </a:lnTo>
                  <a:lnTo>
                    <a:pt x="8926" y="7969"/>
                  </a:lnTo>
                  <a:lnTo>
                    <a:pt x="8608" y="8055"/>
                  </a:lnTo>
                  <a:lnTo>
                    <a:pt x="8472" y="8097"/>
                  </a:lnTo>
                  <a:lnTo>
                    <a:pt x="8290" y="8140"/>
                  </a:lnTo>
                  <a:lnTo>
                    <a:pt x="8245" y="8226"/>
                  </a:lnTo>
                  <a:lnTo>
                    <a:pt x="8199" y="8226"/>
                  </a:lnTo>
                  <a:lnTo>
                    <a:pt x="8154" y="8226"/>
                  </a:lnTo>
                  <a:lnTo>
                    <a:pt x="8199" y="8354"/>
                  </a:lnTo>
                  <a:lnTo>
                    <a:pt x="8290" y="8525"/>
                  </a:lnTo>
                  <a:lnTo>
                    <a:pt x="8336" y="8482"/>
                  </a:lnTo>
                  <a:lnTo>
                    <a:pt x="8381" y="8482"/>
                  </a:lnTo>
                  <a:lnTo>
                    <a:pt x="8426" y="8482"/>
                  </a:lnTo>
                  <a:lnTo>
                    <a:pt x="8426" y="8567"/>
                  </a:lnTo>
                  <a:lnTo>
                    <a:pt x="8426" y="8653"/>
                  </a:lnTo>
                  <a:lnTo>
                    <a:pt x="8472" y="8738"/>
                  </a:lnTo>
                  <a:lnTo>
                    <a:pt x="8472" y="8781"/>
                  </a:lnTo>
                  <a:lnTo>
                    <a:pt x="8472" y="8824"/>
                  </a:lnTo>
                  <a:lnTo>
                    <a:pt x="8381" y="8909"/>
                  </a:lnTo>
                  <a:lnTo>
                    <a:pt x="8336" y="8909"/>
                  </a:lnTo>
                  <a:lnTo>
                    <a:pt x="8290" y="8866"/>
                  </a:lnTo>
                  <a:lnTo>
                    <a:pt x="8245" y="8824"/>
                  </a:lnTo>
                  <a:lnTo>
                    <a:pt x="8154" y="8738"/>
                  </a:lnTo>
                  <a:lnTo>
                    <a:pt x="8109" y="8696"/>
                  </a:lnTo>
                  <a:lnTo>
                    <a:pt x="8018" y="8696"/>
                  </a:lnTo>
                  <a:lnTo>
                    <a:pt x="7927" y="8781"/>
                  </a:lnTo>
                  <a:lnTo>
                    <a:pt x="7927" y="8824"/>
                  </a:lnTo>
                  <a:lnTo>
                    <a:pt x="7927" y="8909"/>
                  </a:lnTo>
                  <a:lnTo>
                    <a:pt x="7881" y="9037"/>
                  </a:lnTo>
                  <a:lnTo>
                    <a:pt x="7881" y="9166"/>
                  </a:lnTo>
                  <a:lnTo>
                    <a:pt x="7927" y="9379"/>
                  </a:lnTo>
                  <a:lnTo>
                    <a:pt x="7972" y="9550"/>
                  </a:lnTo>
                  <a:lnTo>
                    <a:pt x="8018" y="9593"/>
                  </a:lnTo>
                  <a:lnTo>
                    <a:pt x="8018" y="9636"/>
                  </a:lnTo>
                  <a:lnTo>
                    <a:pt x="7881" y="9636"/>
                  </a:lnTo>
                  <a:lnTo>
                    <a:pt x="7791" y="9636"/>
                  </a:lnTo>
                  <a:lnTo>
                    <a:pt x="7745" y="9636"/>
                  </a:lnTo>
                  <a:lnTo>
                    <a:pt x="7700" y="9678"/>
                  </a:lnTo>
                  <a:lnTo>
                    <a:pt x="7700" y="9721"/>
                  </a:lnTo>
                  <a:lnTo>
                    <a:pt x="7700" y="9764"/>
                  </a:lnTo>
                  <a:lnTo>
                    <a:pt x="7700" y="9807"/>
                  </a:lnTo>
                  <a:lnTo>
                    <a:pt x="7609" y="9807"/>
                  </a:lnTo>
                  <a:lnTo>
                    <a:pt x="7518" y="9807"/>
                  </a:lnTo>
                  <a:lnTo>
                    <a:pt x="7473" y="9721"/>
                  </a:lnTo>
                  <a:lnTo>
                    <a:pt x="7359" y="9721"/>
                  </a:lnTo>
                  <a:lnTo>
                    <a:pt x="7223" y="9764"/>
                  </a:lnTo>
                  <a:lnTo>
                    <a:pt x="7086" y="9807"/>
                  </a:lnTo>
                  <a:lnTo>
                    <a:pt x="6996" y="9807"/>
                  </a:lnTo>
                  <a:lnTo>
                    <a:pt x="6950" y="9935"/>
                  </a:lnTo>
                  <a:lnTo>
                    <a:pt x="6768" y="9977"/>
                  </a:lnTo>
                  <a:lnTo>
                    <a:pt x="6541" y="10063"/>
                  </a:lnTo>
                  <a:lnTo>
                    <a:pt x="6541" y="10106"/>
                  </a:lnTo>
                  <a:lnTo>
                    <a:pt x="6360" y="9977"/>
                  </a:lnTo>
                  <a:lnTo>
                    <a:pt x="6269" y="9935"/>
                  </a:lnTo>
                  <a:lnTo>
                    <a:pt x="6132" y="9892"/>
                  </a:lnTo>
                  <a:lnTo>
                    <a:pt x="6087" y="9935"/>
                  </a:lnTo>
                  <a:lnTo>
                    <a:pt x="6087" y="10020"/>
                  </a:lnTo>
                  <a:lnTo>
                    <a:pt x="5905" y="10063"/>
                  </a:lnTo>
                  <a:lnTo>
                    <a:pt x="5815" y="10063"/>
                  </a:lnTo>
                  <a:lnTo>
                    <a:pt x="5678" y="10020"/>
                  </a:lnTo>
                  <a:lnTo>
                    <a:pt x="5587" y="9892"/>
                  </a:lnTo>
                  <a:lnTo>
                    <a:pt x="5587" y="9849"/>
                  </a:lnTo>
                  <a:lnTo>
                    <a:pt x="5587" y="9807"/>
                  </a:lnTo>
                  <a:lnTo>
                    <a:pt x="5542" y="9764"/>
                  </a:lnTo>
                  <a:lnTo>
                    <a:pt x="5497" y="9764"/>
                  </a:lnTo>
                  <a:lnTo>
                    <a:pt x="5497" y="9636"/>
                  </a:lnTo>
                  <a:lnTo>
                    <a:pt x="5542" y="9465"/>
                  </a:lnTo>
                  <a:lnTo>
                    <a:pt x="5587" y="9465"/>
                  </a:lnTo>
                  <a:lnTo>
                    <a:pt x="5633" y="9465"/>
                  </a:lnTo>
                  <a:lnTo>
                    <a:pt x="5633" y="9379"/>
                  </a:lnTo>
                  <a:lnTo>
                    <a:pt x="5678" y="9294"/>
                  </a:lnTo>
                  <a:lnTo>
                    <a:pt x="5724" y="9336"/>
                  </a:lnTo>
                  <a:lnTo>
                    <a:pt x="5769" y="9336"/>
                  </a:lnTo>
                  <a:lnTo>
                    <a:pt x="5815" y="9294"/>
                  </a:lnTo>
                  <a:lnTo>
                    <a:pt x="5815" y="9251"/>
                  </a:lnTo>
                  <a:lnTo>
                    <a:pt x="5815" y="9080"/>
                  </a:lnTo>
                  <a:lnTo>
                    <a:pt x="5724" y="8824"/>
                  </a:lnTo>
                  <a:lnTo>
                    <a:pt x="5678" y="8824"/>
                  </a:lnTo>
                  <a:lnTo>
                    <a:pt x="5633" y="8866"/>
                  </a:lnTo>
                  <a:lnTo>
                    <a:pt x="5542" y="8952"/>
                  </a:lnTo>
                  <a:lnTo>
                    <a:pt x="5497" y="8995"/>
                  </a:lnTo>
                  <a:lnTo>
                    <a:pt x="5542" y="9037"/>
                  </a:lnTo>
                  <a:lnTo>
                    <a:pt x="5587" y="9037"/>
                  </a:lnTo>
                  <a:lnTo>
                    <a:pt x="5633" y="9037"/>
                  </a:lnTo>
                  <a:lnTo>
                    <a:pt x="5542" y="9080"/>
                  </a:lnTo>
                  <a:lnTo>
                    <a:pt x="5451" y="9123"/>
                  </a:lnTo>
                  <a:lnTo>
                    <a:pt x="5269" y="9294"/>
                  </a:lnTo>
                  <a:lnTo>
                    <a:pt x="5224" y="9422"/>
                  </a:lnTo>
                  <a:lnTo>
                    <a:pt x="5224" y="9507"/>
                  </a:lnTo>
                  <a:lnTo>
                    <a:pt x="5315" y="9721"/>
                  </a:lnTo>
                  <a:lnTo>
                    <a:pt x="5315" y="9764"/>
                  </a:lnTo>
                  <a:lnTo>
                    <a:pt x="5406" y="9935"/>
                  </a:lnTo>
                  <a:lnTo>
                    <a:pt x="5360" y="9977"/>
                  </a:lnTo>
                  <a:lnTo>
                    <a:pt x="5360" y="10063"/>
                  </a:lnTo>
                  <a:lnTo>
                    <a:pt x="5497" y="10148"/>
                  </a:lnTo>
                  <a:lnTo>
                    <a:pt x="5587" y="10148"/>
                  </a:lnTo>
                  <a:lnTo>
                    <a:pt x="5587" y="10191"/>
                  </a:lnTo>
                  <a:lnTo>
                    <a:pt x="5497" y="10191"/>
                  </a:lnTo>
                  <a:lnTo>
                    <a:pt x="5451" y="10148"/>
                  </a:lnTo>
                  <a:lnTo>
                    <a:pt x="5360" y="10063"/>
                  </a:lnTo>
                  <a:lnTo>
                    <a:pt x="5315" y="10063"/>
                  </a:lnTo>
                  <a:lnTo>
                    <a:pt x="5269" y="10106"/>
                  </a:lnTo>
                  <a:lnTo>
                    <a:pt x="5269" y="10148"/>
                  </a:lnTo>
                  <a:lnTo>
                    <a:pt x="5315" y="10191"/>
                  </a:lnTo>
                  <a:lnTo>
                    <a:pt x="5269" y="10234"/>
                  </a:lnTo>
                  <a:lnTo>
                    <a:pt x="5224" y="10234"/>
                  </a:lnTo>
                  <a:lnTo>
                    <a:pt x="5224" y="10191"/>
                  </a:lnTo>
                  <a:lnTo>
                    <a:pt x="5179" y="10148"/>
                  </a:lnTo>
                  <a:lnTo>
                    <a:pt x="5179" y="10106"/>
                  </a:lnTo>
                  <a:lnTo>
                    <a:pt x="5088" y="10148"/>
                  </a:lnTo>
                  <a:lnTo>
                    <a:pt x="5088" y="10191"/>
                  </a:lnTo>
                  <a:lnTo>
                    <a:pt x="5042" y="10234"/>
                  </a:lnTo>
                  <a:lnTo>
                    <a:pt x="4997" y="10277"/>
                  </a:lnTo>
                  <a:lnTo>
                    <a:pt x="4906" y="10277"/>
                  </a:lnTo>
                  <a:lnTo>
                    <a:pt x="4861" y="10234"/>
                  </a:lnTo>
                  <a:lnTo>
                    <a:pt x="4770" y="10234"/>
                  </a:lnTo>
                  <a:lnTo>
                    <a:pt x="4724" y="10191"/>
                  </a:lnTo>
                  <a:lnTo>
                    <a:pt x="4633" y="10277"/>
                  </a:lnTo>
                  <a:lnTo>
                    <a:pt x="4543" y="10319"/>
                  </a:lnTo>
                  <a:lnTo>
                    <a:pt x="4588" y="10319"/>
                  </a:lnTo>
                  <a:lnTo>
                    <a:pt x="4543" y="10469"/>
                  </a:lnTo>
                  <a:lnTo>
                    <a:pt x="4543" y="10512"/>
                  </a:lnTo>
                  <a:lnTo>
                    <a:pt x="4497" y="10554"/>
                  </a:lnTo>
                  <a:lnTo>
                    <a:pt x="4452" y="10554"/>
                  </a:lnTo>
                  <a:lnTo>
                    <a:pt x="4452" y="10512"/>
                  </a:lnTo>
                  <a:lnTo>
                    <a:pt x="4497" y="10362"/>
                  </a:lnTo>
                  <a:lnTo>
                    <a:pt x="4452" y="10319"/>
                  </a:lnTo>
                  <a:lnTo>
                    <a:pt x="4406" y="10319"/>
                  </a:lnTo>
                  <a:lnTo>
                    <a:pt x="4361" y="10469"/>
                  </a:lnTo>
                  <a:lnTo>
                    <a:pt x="4315" y="10597"/>
                  </a:lnTo>
                  <a:lnTo>
                    <a:pt x="4270" y="10682"/>
                  </a:lnTo>
                  <a:lnTo>
                    <a:pt x="4202" y="10725"/>
                  </a:lnTo>
                  <a:lnTo>
                    <a:pt x="4270" y="10811"/>
                  </a:lnTo>
                  <a:lnTo>
                    <a:pt x="4270" y="10853"/>
                  </a:lnTo>
                  <a:lnTo>
                    <a:pt x="4202" y="10853"/>
                  </a:lnTo>
                  <a:lnTo>
                    <a:pt x="4156" y="10853"/>
                  </a:lnTo>
                  <a:lnTo>
                    <a:pt x="4066" y="10811"/>
                  </a:lnTo>
                  <a:lnTo>
                    <a:pt x="3929" y="10896"/>
                  </a:lnTo>
                  <a:lnTo>
                    <a:pt x="3838" y="10939"/>
                  </a:lnTo>
                  <a:lnTo>
                    <a:pt x="3702" y="10982"/>
                  </a:lnTo>
                  <a:lnTo>
                    <a:pt x="3657" y="10982"/>
                  </a:lnTo>
                  <a:lnTo>
                    <a:pt x="3611" y="11024"/>
                  </a:lnTo>
                  <a:lnTo>
                    <a:pt x="3566" y="11067"/>
                  </a:lnTo>
                  <a:lnTo>
                    <a:pt x="3611" y="11110"/>
                  </a:lnTo>
                  <a:lnTo>
                    <a:pt x="3611" y="11195"/>
                  </a:lnTo>
                  <a:lnTo>
                    <a:pt x="3566" y="11238"/>
                  </a:lnTo>
                  <a:lnTo>
                    <a:pt x="3521" y="11281"/>
                  </a:lnTo>
                  <a:lnTo>
                    <a:pt x="3475" y="11281"/>
                  </a:lnTo>
                  <a:lnTo>
                    <a:pt x="3339" y="11323"/>
                  </a:lnTo>
                  <a:lnTo>
                    <a:pt x="3203" y="11409"/>
                  </a:lnTo>
                  <a:lnTo>
                    <a:pt x="3157" y="11452"/>
                  </a:lnTo>
                  <a:lnTo>
                    <a:pt x="3157" y="11494"/>
                  </a:lnTo>
                  <a:lnTo>
                    <a:pt x="3021" y="11494"/>
                  </a:lnTo>
                  <a:lnTo>
                    <a:pt x="2885" y="11452"/>
                  </a:lnTo>
                  <a:lnTo>
                    <a:pt x="2885" y="11409"/>
                  </a:lnTo>
                  <a:lnTo>
                    <a:pt x="2885" y="11323"/>
                  </a:lnTo>
                  <a:lnTo>
                    <a:pt x="2794" y="11281"/>
                  </a:lnTo>
                  <a:lnTo>
                    <a:pt x="2748" y="11281"/>
                  </a:lnTo>
                  <a:lnTo>
                    <a:pt x="2703" y="11281"/>
                  </a:lnTo>
                  <a:lnTo>
                    <a:pt x="2657" y="11409"/>
                  </a:lnTo>
                  <a:lnTo>
                    <a:pt x="2703" y="11452"/>
                  </a:lnTo>
                  <a:lnTo>
                    <a:pt x="2748" y="11494"/>
                  </a:lnTo>
                  <a:lnTo>
                    <a:pt x="2794" y="11494"/>
                  </a:lnTo>
                  <a:lnTo>
                    <a:pt x="2839" y="11494"/>
                  </a:lnTo>
                  <a:lnTo>
                    <a:pt x="2657" y="11665"/>
                  </a:lnTo>
                  <a:lnTo>
                    <a:pt x="2567" y="11708"/>
                  </a:lnTo>
                  <a:lnTo>
                    <a:pt x="2476" y="11708"/>
                  </a:lnTo>
                  <a:lnTo>
                    <a:pt x="2430" y="11623"/>
                  </a:lnTo>
                  <a:lnTo>
                    <a:pt x="2385" y="11537"/>
                  </a:lnTo>
                  <a:lnTo>
                    <a:pt x="2158" y="11580"/>
                  </a:lnTo>
                  <a:lnTo>
                    <a:pt x="1976" y="11623"/>
                  </a:lnTo>
                  <a:lnTo>
                    <a:pt x="2021" y="11751"/>
                  </a:lnTo>
                  <a:lnTo>
                    <a:pt x="2112" y="11836"/>
                  </a:lnTo>
                  <a:lnTo>
                    <a:pt x="2294" y="12050"/>
                  </a:lnTo>
                  <a:lnTo>
                    <a:pt x="2339" y="12007"/>
                  </a:lnTo>
                  <a:lnTo>
                    <a:pt x="2385" y="12007"/>
                  </a:lnTo>
                  <a:lnTo>
                    <a:pt x="2430" y="11964"/>
                  </a:lnTo>
                  <a:lnTo>
                    <a:pt x="2476" y="12050"/>
                  </a:lnTo>
                  <a:lnTo>
                    <a:pt x="2430" y="12093"/>
                  </a:lnTo>
                  <a:lnTo>
                    <a:pt x="2521" y="12135"/>
                  </a:lnTo>
                  <a:lnTo>
                    <a:pt x="2567" y="12135"/>
                  </a:lnTo>
                  <a:lnTo>
                    <a:pt x="2612" y="12178"/>
                  </a:lnTo>
                  <a:lnTo>
                    <a:pt x="2567" y="12221"/>
                  </a:lnTo>
                  <a:lnTo>
                    <a:pt x="2476" y="12264"/>
                  </a:lnTo>
                  <a:lnTo>
                    <a:pt x="2521" y="12349"/>
                  </a:lnTo>
                  <a:lnTo>
                    <a:pt x="2567" y="12392"/>
                  </a:lnTo>
                  <a:lnTo>
                    <a:pt x="2612" y="12563"/>
                  </a:lnTo>
                  <a:lnTo>
                    <a:pt x="2657" y="12734"/>
                  </a:lnTo>
                  <a:lnTo>
                    <a:pt x="2703" y="12947"/>
                  </a:lnTo>
                  <a:lnTo>
                    <a:pt x="2657" y="13033"/>
                  </a:lnTo>
                  <a:lnTo>
                    <a:pt x="2567" y="13204"/>
                  </a:lnTo>
                  <a:lnTo>
                    <a:pt x="2430" y="13439"/>
                  </a:lnTo>
                  <a:lnTo>
                    <a:pt x="2385" y="13481"/>
                  </a:lnTo>
                  <a:lnTo>
                    <a:pt x="2294" y="13481"/>
                  </a:lnTo>
                  <a:lnTo>
                    <a:pt x="2112" y="13439"/>
                  </a:lnTo>
                  <a:lnTo>
                    <a:pt x="2067" y="13439"/>
                  </a:lnTo>
                  <a:lnTo>
                    <a:pt x="2021" y="13481"/>
                  </a:lnTo>
                  <a:lnTo>
                    <a:pt x="1976" y="13439"/>
                  </a:lnTo>
                  <a:lnTo>
                    <a:pt x="1885" y="13374"/>
                  </a:lnTo>
                  <a:lnTo>
                    <a:pt x="1794" y="13374"/>
                  </a:lnTo>
                  <a:lnTo>
                    <a:pt x="1658" y="13374"/>
                  </a:lnTo>
                  <a:lnTo>
                    <a:pt x="1340" y="13289"/>
                  </a:lnTo>
                  <a:lnTo>
                    <a:pt x="999" y="13204"/>
                  </a:lnTo>
                  <a:lnTo>
                    <a:pt x="909" y="13118"/>
                  </a:lnTo>
                  <a:lnTo>
                    <a:pt x="863" y="13075"/>
                  </a:lnTo>
                  <a:lnTo>
                    <a:pt x="818" y="13075"/>
                  </a:lnTo>
                  <a:lnTo>
                    <a:pt x="454" y="13118"/>
                  </a:lnTo>
                  <a:lnTo>
                    <a:pt x="409" y="13161"/>
                  </a:lnTo>
                  <a:lnTo>
                    <a:pt x="409" y="13204"/>
                  </a:lnTo>
                  <a:lnTo>
                    <a:pt x="500" y="13332"/>
                  </a:lnTo>
                  <a:lnTo>
                    <a:pt x="500" y="13439"/>
                  </a:lnTo>
                  <a:lnTo>
                    <a:pt x="500" y="13567"/>
                  </a:lnTo>
                  <a:lnTo>
                    <a:pt x="363" y="14080"/>
                  </a:lnTo>
                  <a:lnTo>
                    <a:pt x="409" y="14080"/>
                  </a:lnTo>
                  <a:lnTo>
                    <a:pt x="273" y="14336"/>
                  </a:lnTo>
                  <a:lnTo>
                    <a:pt x="136" y="14507"/>
                  </a:lnTo>
                  <a:lnTo>
                    <a:pt x="45" y="14507"/>
                  </a:lnTo>
                  <a:lnTo>
                    <a:pt x="0" y="14635"/>
                  </a:lnTo>
                  <a:lnTo>
                    <a:pt x="0" y="14720"/>
                  </a:lnTo>
                  <a:lnTo>
                    <a:pt x="45" y="14934"/>
                  </a:lnTo>
                  <a:lnTo>
                    <a:pt x="136" y="15105"/>
                  </a:lnTo>
                  <a:lnTo>
                    <a:pt x="273" y="15233"/>
                  </a:lnTo>
                  <a:lnTo>
                    <a:pt x="454" y="15361"/>
                  </a:lnTo>
                  <a:lnTo>
                    <a:pt x="500" y="15361"/>
                  </a:lnTo>
                  <a:lnTo>
                    <a:pt x="591" y="15361"/>
                  </a:lnTo>
                  <a:lnTo>
                    <a:pt x="636" y="15490"/>
                  </a:lnTo>
                  <a:lnTo>
                    <a:pt x="681" y="15575"/>
                  </a:lnTo>
                  <a:lnTo>
                    <a:pt x="818" y="15703"/>
                  </a:lnTo>
                  <a:lnTo>
                    <a:pt x="954" y="15831"/>
                  </a:lnTo>
                  <a:lnTo>
                    <a:pt x="1840" y="15746"/>
                  </a:lnTo>
                  <a:lnTo>
                    <a:pt x="1885" y="15789"/>
                  </a:lnTo>
                  <a:lnTo>
                    <a:pt x="1931" y="15789"/>
                  </a:lnTo>
                  <a:lnTo>
                    <a:pt x="1976" y="15703"/>
                  </a:lnTo>
                  <a:lnTo>
                    <a:pt x="2067" y="15575"/>
                  </a:lnTo>
                  <a:lnTo>
                    <a:pt x="2203" y="15575"/>
                  </a:lnTo>
                  <a:lnTo>
                    <a:pt x="2294" y="15575"/>
                  </a:lnTo>
                  <a:lnTo>
                    <a:pt x="2339" y="15532"/>
                  </a:lnTo>
                  <a:lnTo>
                    <a:pt x="2385" y="15490"/>
                  </a:lnTo>
                  <a:lnTo>
                    <a:pt x="2385" y="15447"/>
                  </a:lnTo>
                  <a:lnTo>
                    <a:pt x="2385" y="15361"/>
                  </a:lnTo>
                  <a:lnTo>
                    <a:pt x="2521" y="15276"/>
                  </a:lnTo>
                  <a:lnTo>
                    <a:pt x="2612" y="15233"/>
                  </a:lnTo>
                  <a:lnTo>
                    <a:pt x="2567" y="14891"/>
                  </a:lnTo>
                  <a:lnTo>
                    <a:pt x="2612" y="14806"/>
                  </a:lnTo>
                  <a:lnTo>
                    <a:pt x="2657" y="14763"/>
                  </a:lnTo>
                  <a:lnTo>
                    <a:pt x="2885" y="14507"/>
                  </a:lnTo>
                  <a:lnTo>
                    <a:pt x="2975" y="14421"/>
                  </a:lnTo>
                  <a:lnTo>
                    <a:pt x="3157" y="14379"/>
                  </a:lnTo>
                  <a:lnTo>
                    <a:pt x="3248" y="14336"/>
                  </a:lnTo>
                  <a:lnTo>
                    <a:pt x="3339" y="14379"/>
                  </a:lnTo>
                  <a:lnTo>
                    <a:pt x="3430" y="14336"/>
                  </a:lnTo>
                  <a:lnTo>
                    <a:pt x="3566" y="14208"/>
                  </a:lnTo>
                  <a:lnTo>
                    <a:pt x="3611" y="14080"/>
                  </a:lnTo>
                  <a:lnTo>
                    <a:pt x="3657" y="13951"/>
                  </a:lnTo>
                  <a:lnTo>
                    <a:pt x="3611" y="13823"/>
                  </a:lnTo>
                  <a:lnTo>
                    <a:pt x="3611" y="13780"/>
                  </a:lnTo>
                  <a:lnTo>
                    <a:pt x="3657" y="13738"/>
                  </a:lnTo>
                  <a:lnTo>
                    <a:pt x="3748" y="13652"/>
                  </a:lnTo>
                  <a:lnTo>
                    <a:pt x="3884" y="13652"/>
                  </a:lnTo>
                  <a:lnTo>
                    <a:pt x="4202" y="13609"/>
                  </a:lnTo>
                  <a:lnTo>
                    <a:pt x="4202" y="13652"/>
                  </a:lnTo>
                  <a:lnTo>
                    <a:pt x="4156" y="13695"/>
                  </a:lnTo>
                  <a:lnTo>
                    <a:pt x="4270" y="13738"/>
                  </a:lnTo>
                  <a:lnTo>
                    <a:pt x="4406" y="13780"/>
                  </a:lnTo>
                  <a:lnTo>
                    <a:pt x="4497" y="13823"/>
                  </a:lnTo>
                  <a:lnTo>
                    <a:pt x="4679" y="13695"/>
                  </a:lnTo>
                  <a:lnTo>
                    <a:pt x="4861" y="13567"/>
                  </a:lnTo>
                  <a:lnTo>
                    <a:pt x="4951" y="13567"/>
                  </a:lnTo>
                  <a:lnTo>
                    <a:pt x="5042" y="13524"/>
                  </a:lnTo>
                  <a:lnTo>
                    <a:pt x="5133" y="13439"/>
                  </a:lnTo>
                  <a:lnTo>
                    <a:pt x="5179" y="13332"/>
                  </a:lnTo>
                  <a:lnTo>
                    <a:pt x="5224" y="13332"/>
                  </a:lnTo>
                  <a:lnTo>
                    <a:pt x="5406" y="13374"/>
                  </a:lnTo>
                  <a:lnTo>
                    <a:pt x="5542" y="13481"/>
                  </a:lnTo>
                  <a:lnTo>
                    <a:pt x="5633" y="13609"/>
                  </a:lnTo>
                  <a:lnTo>
                    <a:pt x="5678" y="13780"/>
                  </a:lnTo>
                  <a:lnTo>
                    <a:pt x="5678" y="13823"/>
                  </a:lnTo>
                  <a:lnTo>
                    <a:pt x="5678" y="13866"/>
                  </a:lnTo>
                  <a:lnTo>
                    <a:pt x="5769" y="13994"/>
                  </a:lnTo>
                  <a:lnTo>
                    <a:pt x="5860" y="14080"/>
                  </a:lnTo>
                  <a:lnTo>
                    <a:pt x="5905" y="14080"/>
                  </a:lnTo>
                  <a:lnTo>
                    <a:pt x="5996" y="14122"/>
                  </a:lnTo>
                  <a:lnTo>
                    <a:pt x="6042" y="14208"/>
                  </a:lnTo>
                  <a:lnTo>
                    <a:pt x="6223" y="14293"/>
                  </a:lnTo>
                  <a:lnTo>
                    <a:pt x="6360" y="14421"/>
                  </a:lnTo>
                  <a:lnTo>
                    <a:pt x="6405" y="14464"/>
                  </a:lnTo>
                  <a:lnTo>
                    <a:pt x="6496" y="14464"/>
                  </a:lnTo>
                  <a:lnTo>
                    <a:pt x="6587" y="14464"/>
                  </a:lnTo>
                  <a:lnTo>
                    <a:pt x="6632" y="14550"/>
                  </a:lnTo>
                  <a:lnTo>
                    <a:pt x="6678" y="14635"/>
                  </a:lnTo>
                  <a:lnTo>
                    <a:pt x="6814" y="14635"/>
                  </a:lnTo>
                  <a:lnTo>
                    <a:pt x="6905" y="14678"/>
                  </a:lnTo>
                  <a:lnTo>
                    <a:pt x="6996" y="14763"/>
                  </a:lnTo>
                  <a:lnTo>
                    <a:pt x="7041" y="14891"/>
                  </a:lnTo>
                  <a:lnTo>
                    <a:pt x="7086" y="14891"/>
                  </a:lnTo>
                  <a:lnTo>
                    <a:pt x="7177" y="14891"/>
                  </a:lnTo>
                  <a:lnTo>
                    <a:pt x="7268" y="15062"/>
                  </a:lnTo>
                  <a:lnTo>
                    <a:pt x="7359" y="15276"/>
                  </a:lnTo>
                  <a:lnTo>
                    <a:pt x="7314" y="15319"/>
                  </a:lnTo>
                  <a:lnTo>
                    <a:pt x="7223" y="15447"/>
                  </a:lnTo>
                  <a:lnTo>
                    <a:pt x="7177" y="15532"/>
                  </a:lnTo>
                  <a:lnTo>
                    <a:pt x="7177" y="15575"/>
                  </a:lnTo>
                  <a:lnTo>
                    <a:pt x="7268" y="15618"/>
                  </a:lnTo>
                  <a:lnTo>
                    <a:pt x="7359" y="15575"/>
                  </a:lnTo>
                  <a:lnTo>
                    <a:pt x="7473" y="15404"/>
                  </a:lnTo>
                  <a:lnTo>
                    <a:pt x="7473" y="15361"/>
                  </a:lnTo>
                  <a:lnTo>
                    <a:pt x="7473" y="15276"/>
                  </a:lnTo>
                  <a:lnTo>
                    <a:pt x="7563" y="15233"/>
                  </a:lnTo>
                  <a:lnTo>
                    <a:pt x="7654" y="15191"/>
                  </a:lnTo>
                  <a:lnTo>
                    <a:pt x="7700" y="15148"/>
                  </a:lnTo>
                  <a:lnTo>
                    <a:pt x="7654" y="15105"/>
                  </a:lnTo>
                  <a:lnTo>
                    <a:pt x="7563" y="15062"/>
                  </a:lnTo>
                  <a:lnTo>
                    <a:pt x="7427" y="14977"/>
                  </a:lnTo>
                  <a:lnTo>
                    <a:pt x="7427" y="14934"/>
                  </a:lnTo>
                  <a:lnTo>
                    <a:pt x="7473" y="14849"/>
                  </a:lnTo>
                  <a:lnTo>
                    <a:pt x="7518" y="14720"/>
                  </a:lnTo>
                  <a:lnTo>
                    <a:pt x="7609" y="14678"/>
                  </a:lnTo>
                  <a:lnTo>
                    <a:pt x="7700" y="14678"/>
                  </a:lnTo>
                  <a:lnTo>
                    <a:pt x="7791" y="14763"/>
                  </a:lnTo>
                  <a:lnTo>
                    <a:pt x="7836" y="14806"/>
                  </a:lnTo>
                  <a:lnTo>
                    <a:pt x="7881" y="14849"/>
                  </a:lnTo>
                  <a:lnTo>
                    <a:pt x="7927" y="14891"/>
                  </a:lnTo>
                  <a:lnTo>
                    <a:pt x="7972" y="14891"/>
                  </a:lnTo>
                  <a:lnTo>
                    <a:pt x="8018" y="14891"/>
                  </a:lnTo>
                  <a:lnTo>
                    <a:pt x="7972" y="14763"/>
                  </a:lnTo>
                  <a:lnTo>
                    <a:pt x="7927" y="14678"/>
                  </a:lnTo>
                  <a:lnTo>
                    <a:pt x="7836" y="14635"/>
                  </a:lnTo>
                  <a:lnTo>
                    <a:pt x="7654" y="14507"/>
                  </a:lnTo>
                  <a:lnTo>
                    <a:pt x="7427" y="14464"/>
                  </a:lnTo>
                  <a:lnTo>
                    <a:pt x="7223" y="14379"/>
                  </a:lnTo>
                  <a:lnTo>
                    <a:pt x="6950" y="14208"/>
                  </a:lnTo>
                  <a:lnTo>
                    <a:pt x="6678" y="13994"/>
                  </a:lnTo>
                  <a:lnTo>
                    <a:pt x="6632" y="13909"/>
                  </a:lnTo>
                  <a:lnTo>
                    <a:pt x="6632" y="13823"/>
                  </a:lnTo>
                  <a:lnTo>
                    <a:pt x="6587" y="13738"/>
                  </a:lnTo>
                  <a:lnTo>
                    <a:pt x="6541" y="13652"/>
                  </a:lnTo>
                  <a:lnTo>
                    <a:pt x="6269" y="13481"/>
                  </a:lnTo>
                  <a:lnTo>
                    <a:pt x="6178" y="13374"/>
                  </a:lnTo>
                  <a:lnTo>
                    <a:pt x="6132" y="13289"/>
                  </a:lnTo>
                  <a:lnTo>
                    <a:pt x="6178" y="13246"/>
                  </a:lnTo>
                  <a:lnTo>
                    <a:pt x="6223" y="13118"/>
                  </a:lnTo>
                  <a:lnTo>
                    <a:pt x="6314" y="13033"/>
                  </a:lnTo>
                  <a:lnTo>
                    <a:pt x="6496" y="12862"/>
                  </a:lnTo>
                  <a:lnTo>
                    <a:pt x="6541" y="12904"/>
                  </a:lnTo>
                  <a:lnTo>
                    <a:pt x="6632" y="12947"/>
                  </a:lnTo>
                  <a:lnTo>
                    <a:pt x="6768" y="13033"/>
                  </a:lnTo>
                  <a:lnTo>
                    <a:pt x="6814" y="13118"/>
                  </a:lnTo>
                  <a:lnTo>
                    <a:pt x="6905" y="13246"/>
                  </a:lnTo>
                  <a:lnTo>
                    <a:pt x="6950" y="13289"/>
                  </a:lnTo>
                  <a:lnTo>
                    <a:pt x="7041" y="13374"/>
                  </a:lnTo>
                  <a:lnTo>
                    <a:pt x="6996" y="13374"/>
                  </a:lnTo>
                  <a:lnTo>
                    <a:pt x="6950" y="13439"/>
                  </a:lnTo>
                  <a:lnTo>
                    <a:pt x="7041" y="13567"/>
                  </a:lnTo>
                  <a:lnTo>
                    <a:pt x="7132" y="13609"/>
                  </a:lnTo>
                  <a:lnTo>
                    <a:pt x="7223" y="13652"/>
                  </a:lnTo>
                  <a:lnTo>
                    <a:pt x="7359" y="13652"/>
                  </a:lnTo>
                  <a:lnTo>
                    <a:pt x="7563" y="13695"/>
                  </a:lnTo>
                  <a:lnTo>
                    <a:pt x="7654" y="13738"/>
                  </a:lnTo>
                  <a:lnTo>
                    <a:pt x="7700" y="13866"/>
                  </a:lnTo>
                  <a:lnTo>
                    <a:pt x="7972" y="13951"/>
                  </a:lnTo>
                  <a:lnTo>
                    <a:pt x="7927" y="13994"/>
                  </a:lnTo>
                  <a:lnTo>
                    <a:pt x="8109" y="14336"/>
                  </a:lnTo>
                  <a:lnTo>
                    <a:pt x="8245" y="14635"/>
                  </a:lnTo>
                  <a:lnTo>
                    <a:pt x="8245" y="14678"/>
                  </a:lnTo>
                  <a:lnTo>
                    <a:pt x="8199" y="14678"/>
                  </a:lnTo>
                  <a:lnTo>
                    <a:pt x="8381" y="14806"/>
                  </a:lnTo>
                  <a:lnTo>
                    <a:pt x="8426" y="14891"/>
                  </a:lnTo>
                  <a:lnTo>
                    <a:pt x="8563" y="15020"/>
                  </a:lnTo>
                  <a:lnTo>
                    <a:pt x="8654" y="15191"/>
                  </a:lnTo>
                  <a:lnTo>
                    <a:pt x="8790" y="15276"/>
                  </a:lnTo>
                  <a:lnTo>
                    <a:pt x="8881" y="15319"/>
                  </a:lnTo>
                  <a:lnTo>
                    <a:pt x="8972" y="15319"/>
                  </a:lnTo>
                  <a:lnTo>
                    <a:pt x="9062" y="15319"/>
                  </a:lnTo>
                  <a:lnTo>
                    <a:pt x="9153" y="15319"/>
                  </a:lnTo>
                  <a:lnTo>
                    <a:pt x="9153" y="15276"/>
                  </a:lnTo>
                  <a:lnTo>
                    <a:pt x="9290" y="15276"/>
                  </a:lnTo>
                  <a:lnTo>
                    <a:pt x="9426" y="15319"/>
                  </a:lnTo>
                  <a:lnTo>
                    <a:pt x="9426" y="15361"/>
                  </a:lnTo>
                  <a:lnTo>
                    <a:pt x="9380" y="15404"/>
                  </a:lnTo>
                  <a:lnTo>
                    <a:pt x="9335" y="15404"/>
                  </a:lnTo>
                  <a:lnTo>
                    <a:pt x="9199" y="15404"/>
                  </a:lnTo>
                  <a:lnTo>
                    <a:pt x="9062" y="15319"/>
                  </a:lnTo>
                  <a:lnTo>
                    <a:pt x="8926" y="15361"/>
                  </a:lnTo>
                  <a:lnTo>
                    <a:pt x="8881" y="15319"/>
                  </a:lnTo>
                  <a:lnTo>
                    <a:pt x="8835" y="15404"/>
                  </a:lnTo>
                  <a:lnTo>
                    <a:pt x="8790" y="15532"/>
                  </a:lnTo>
                  <a:lnTo>
                    <a:pt x="8835" y="15575"/>
                  </a:lnTo>
                  <a:lnTo>
                    <a:pt x="8881" y="15575"/>
                  </a:lnTo>
                  <a:lnTo>
                    <a:pt x="8972" y="15618"/>
                  </a:lnTo>
                  <a:lnTo>
                    <a:pt x="9017" y="15746"/>
                  </a:lnTo>
                  <a:lnTo>
                    <a:pt x="9017" y="15789"/>
                  </a:lnTo>
                  <a:lnTo>
                    <a:pt x="9017" y="15874"/>
                  </a:lnTo>
                  <a:lnTo>
                    <a:pt x="9062" y="15831"/>
                  </a:lnTo>
                  <a:lnTo>
                    <a:pt x="9108" y="15831"/>
                  </a:lnTo>
                  <a:lnTo>
                    <a:pt x="9108" y="15789"/>
                  </a:lnTo>
                  <a:lnTo>
                    <a:pt x="9153" y="15789"/>
                  </a:lnTo>
                  <a:lnTo>
                    <a:pt x="9199" y="15789"/>
                  </a:lnTo>
                  <a:lnTo>
                    <a:pt x="9199" y="15874"/>
                  </a:lnTo>
                  <a:lnTo>
                    <a:pt x="9199" y="15917"/>
                  </a:lnTo>
                  <a:lnTo>
                    <a:pt x="9244" y="15960"/>
                  </a:lnTo>
                  <a:lnTo>
                    <a:pt x="9290" y="15917"/>
                  </a:lnTo>
                  <a:lnTo>
                    <a:pt x="9290" y="15874"/>
                  </a:lnTo>
                  <a:lnTo>
                    <a:pt x="9290" y="15831"/>
                  </a:lnTo>
                  <a:lnTo>
                    <a:pt x="9335" y="15831"/>
                  </a:lnTo>
                  <a:lnTo>
                    <a:pt x="9380" y="15831"/>
                  </a:lnTo>
                  <a:lnTo>
                    <a:pt x="9426" y="15874"/>
                  </a:lnTo>
                  <a:lnTo>
                    <a:pt x="9426" y="15917"/>
                  </a:lnTo>
                  <a:lnTo>
                    <a:pt x="9471" y="15917"/>
                  </a:lnTo>
                  <a:lnTo>
                    <a:pt x="9471" y="15874"/>
                  </a:lnTo>
                  <a:lnTo>
                    <a:pt x="9426" y="15831"/>
                  </a:lnTo>
                  <a:lnTo>
                    <a:pt x="9335" y="15703"/>
                  </a:lnTo>
                  <a:lnTo>
                    <a:pt x="9290" y="15575"/>
                  </a:lnTo>
                  <a:lnTo>
                    <a:pt x="9290" y="15490"/>
                  </a:lnTo>
                  <a:lnTo>
                    <a:pt x="9380" y="15404"/>
                  </a:lnTo>
                  <a:lnTo>
                    <a:pt x="9517" y="15361"/>
                  </a:lnTo>
                  <a:lnTo>
                    <a:pt x="9562" y="15404"/>
                  </a:lnTo>
                  <a:lnTo>
                    <a:pt x="9608" y="15447"/>
                  </a:lnTo>
                  <a:lnTo>
                    <a:pt x="9608" y="15490"/>
                  </a:lnTo>
                  <a:lnTo>
                    <a:pt x="9653" y="15490"/>
                  </a:lnTo>
                  <a:lnTo>
                    <a:pt x="9698" y="15447"/>
                  </a:lnTo>
                  <a:lnTo>
                    <a:pt x="9698" y="15404"/>
                  </a:lnTo>
                  <a:lnTo>
                    <a:pt x="9653" y="15276"/>
                  </a:lnTo>
                  <a:lnTo>
                    <a:pt x="9517" y="15191"/>
                  </a:lnTo>
                  <a:lnTo>
                    <a:pt x="9335" y="15148"/>
                  </a:lnTo>
                  <a:lnTo>
                    <a:pt x="9244" y="15148"/>
                  </a:lnTo>
                  <a:lnTo>
                    <a:pt x="9199" y="15148"/>
                  </a:lnTo>
                  <a:lnTo>
                    <a:pt x="9153" y="15105"/>
                  </a:lnTo>
                  <a:lnTo>
                    <a:pt x="9199" y="15062"/>
                  </a:lnTo>
                  <a:lnTo>
                    <a:pt x="9290" y="15062"/>
                  </a:lnTo>
                  <a:lnTo>
                    <a:pt x="9335" y="15020"/>
                  </a:lnTo>
                  <a:lnTo>
                    <a:pt x="9380" y="14977"/>
                  </a:lnTo>
                  <a:lnTo>
                    <a:pt x="9380" y="14849"/>
                  </a:lnTo>
                  <a:lnTo>
                    <a:pt x="9290" y="14806"/>
                  </a:lnTo>
                  <a:lnTo>
                    <a:pt x="9199" y="14763"/>
                  </a:lnTo>
                  <a:lnTo>
                    <a:pt x="9153" y="14720"/>
                  </a:lnTo>
                  <a:lnTo>
                    <a:pt x="9108" y="14635"/>
                  </a:lnTo>
                  <a:lnTo>
                    <a:pt x="9108" y="14592"/>
                  </a:lnTo>
                  <a:lnTo>
                    <a:pt x="9108" y="14550"/>
                  </a:lnTo>
                  <a:lnTo>
                    <a:pt x="9199" y="14550"/>
                  </a:lnTo>
                  <a:lnTo>
                    <a:pt x="9335" y="14635"/>
                  </a:lnTo>
                  <a:lnTo>
                    <a:pt x="9426" y="14678"/>
                  </a:lnTo>
                  <a:lnTo>
                    <a:pt x="9517" y="14678"/>
                  </a:lnTo>
                  <a:lnTo>
                    <a:pt x="9517" y="14635"/>
                  </a:lnTo>
                  <a:lnTo>
                    <a:pt x="9517" y="14592"/>
                  </a:lnTo>
                  <a:lnTo>
                    <a:pt x="9471" y="14592"/>
                  </a:lnTo>
                  <a:lnTo>
                    <a:pt x="9471" y="14550"/>
                  </a:lnTo>
                  <a:lnTo>
                    <a:pt x="9517" y="14550"/>
                  </a:lnTo>
                  <a:lnTo>
                    <a:pt x="9562" y="14592"/>
                  </a:lnTo>
                  <a:lnTo>
                    <a:pt x="9608" y="14592"/>
                  </a:lnTo>
                  <a:lnTo>
                    <a:pt x="9653" y="14592"/>
                  </a:lnTo>
                  <a:lnTo>
                    <a:pt x="9608" y="14550"/>
                  </a:lnTo>
                  <a:lnTo>
                    <a:pt x="9517" y="14507"/>
                  </a:lnTo>
                  <a:lnTo>
                    <a:pt x="9426" y="14421"/>
                  </a:lnTo>
                  <a:lnTo>
                    <a:pt x="9517" y="14421"/>
                  </a:lnTo>
                  <a:lnTo>
                    <a:pt x="9698" y="14336"/>
                  </a:lnTo>
                  <a:lnTo>
                    <a:pt x="9744" y="14293"/>
                  </a:lnTo>
                  <a:lnTo>
                    <a:pt x="9789" y="14250"/>
                  </a:lnTo>
                  <a:lnTo>
                    <a:pt x="9926" y="14293"/>
                  </a:lnTo>
                  <a:lnTo>
                    <a:pt x="10016" y="14336"/>
                  </a:lnTo>
                  <a:lnTo>
                    <a:pt x="10062" y="14379"/>
                  </a:lnTo>
                  <a:lnTo>
                    <a:pt x="10062" y="14464"/>
                  </a:lnTo>
                  <a:lnTo>
                    <a:pt x="10062" y="14507"/>
                  </a:lnTo>
                  <a:lnTo>
                    <a:pt x="10107" y="14550"/>
                  </a:lnTo>
                  <a:lnTo>
                    <a:pt x="10153" y="14464"/>
                  </a:lnTo>
                  <a:lnTo>
                    <a:pt x="10198" y="14421"/>
                  </a:lnTo>
                  <a:lnTo>
                    <a:pt x="10244" y="14379"/>
                  </a:lnTo>
                  <a:lnTo>
                    <a:pt x="10380" y="14293"/>
                  </a:lnTo>
                  <a:lnTo>
                    <a:pt x="10380" y="14208"/>
                  </a:lnTo>
                  <a:lnTo>
                    <a:pt x="10425" y="14165"/>
                  </a:lnTo>
                  <a:lnTo>
                    <a:pt x="10562" y="14122"/>
                  </a:lnTo>
                  <a:lnTo>
                    <a:pt x="10766" y="14122"/>
                  </a:lnTo>
                  <a:lnTo>
                    <a:pt x="10811" y="14080"/>
                  </a:lnTo>
                  <a:lnTo>
                    <a:pt x="10721" y="14037"/>
                  </a:lnTo>
                  <a:lnTo>
                    <a:pt x="10562" y="13951"/>
                  </a:lnTo>
                  <a:lnTo>
                    <a:pt x="10516" y="13866"/>
                  </a:lnTo>
                  <a:lnTo>
                    <a:pt x="10471" y="13823"/>
                  </a:lnTo>
                  <a:lnTo>
                    <a:pt x="10380" y="13738"/>
                  </a:lnTo>
                  <a:lnTo>
                    <a:pt x="10334" y="13695"/>
                  </a:lnTo>
                  <a:lnTo>
                    <a:pt x="10289" y="13652"/>
                  </a:lnTo>
                  <a:lnTo>
                    <a:pt x="10289" y="13524"/>
                  </a:lnTo>
                  <a:lnTo>
                    <a:pt x="10334" y="13374"/>
                  </a:lnTo>
                  <a:lnTo>
                    <a:pt x="10471" y="12862"/>
                  </a:lnTo>
                  <a:lnTo>
                    <a:pt x="10471" y="12819"/>
                  </a:lnTo>
                  <a:lnTo>
                    <a:pt x="10471" y="12734"/>
                  </a:lnTo>
                  <a:lnTo>
                    <a:pt x="10516" y="12648"/>
                  </a:lnTo>
                  <a:lnTo>
                    <a:pt x="10675" y="12605"/>
                  </a:lnTo>
                  <a:lnTo>
                    <a:pt x="10721" y="12349"/>
                  </a:lnTo>
                  <a:lnTo>
                    <a:pt x="10766" y="12221"/>
                  </a:lnTo>
                  <a:lnTo>
                    <a:pt x="10811" y="12093"/>
                  </a:lnTo>
                  <a:lnTo>
                    <a:pt x="10857" y="12050"/>
                  </a:lnTo>
                  <a:lnTo>
                    <a:pt x="10948" y="12007"/>
                  </a:lnTo>
                  <a:lnTo>
                    <a:pt x="10993" y="12007"/>
                  </a:lnTo>
                  <a:lnTo>
                    <a:pt x="11038" y="12007"/>
                  </a:lnTo>
                  <a:lnTo>
                    <a:pt x="11038" y="11964"/>
                  </a:lnTo>
                  <a:lnTo>
                    <a:pt x="10993" y="11879"/>
                  </a:lnTo>
                  <a:lnTo>
                    <a:pt x="10948" y="11836"/>
                  </a:lnTo>
                  <a:lnTo>
                    <a:pt x="11038" y="11964"/>
                  </a:lnTo>
                  <a:lnTo>
                    <a:pt x="11084" y="12093"/>
                  </a:lnTo>
                  <a:lnTo>
                    <a:pt x="11084" y="12135"/>
                  </a:lnTo>
                  <a:lnTo>
                    <a:pt x="11038" y="12135"/>
                  </a:lnTo>
                  <a:lnTo>
                    <a:pt x="11129" y="12178"/>
                  </a:lnTo>
                  <a:lnTo>
                    <a:pt x="11266" y="12178"/>
                  </a:lnTo>
                  <a:lnTo>
                    <a:pt x="11447" y="12135"/>
                  </a:lnTo>
                  <a:lnTo>
                    <a:pt x="11493" y="12093"/>
                  </a:lnTo>
                  <a:lnTo>
                    <a:pt x="11538" y="12135"/>
                  </a:lnTo>
                  <a:lnTo>
                    <a:pt x="11402" y="12264"/>
                  </a:lnTo>
                  <a:lnTo>
                    <a:pt x="11311" y="12306"/>
                  </a:lnTo>
                  <a:lnTo>
                    <a:pt x="11311" y="12349"/>
                  </a:lnTo>
                  <a:lnTo>
                    <a:pt x="11311" y="12392"/>
                  </a:lnTo>
                  <a:lnTo>
                    <a:pt x="11356" y="12434"/>
                  </a:lnTo>
                  <a:lnTo>
                    <a:pt x="11447" y="12434"/>
                  </a:lnTo>
                  <a:lnTo>
                    <a:pt x="11538" y="12434"/>
                  </a:lnTo>
                  <a:lnTo>
                    <a:pt x="11584" y="12434"/>
                  </a:lnTo>
                  <a:lnTo>
                    <a:pt x="11584" y="12520"/>
                  </a:lnTo>
                  <a:lnTo>
                    <a:pt x="11584" y="12605"/>
                  </a:lnTo>
                  <a:lnTo>
                    <a:pt x="11584" y="12648"/>
                  </a:lnTo>
                  <a:lnTo>
                    <a:pt x="11674" y="12648"/>
                  </a:lnTo>
                  <a:lnTo>
                    <a:pt x="11765" y="12605"/>
                  </a:lnTo>
                  <a:lnTo>
                    <a:pt x="11811" y="12520"/>
                  </a:lnTo>
                  <a:lnTo>
                    <a:pt x="11902" y="12477"/>
                  </a:lnTo>
                  <a:lnTo>
                    <a:pt x="11947" y="12477"/>
                  </a:lnTo>
                  <a:lnTo>
                    <a:pt x="11992" y="12392"/>
                  </a:lnTo>
                  <a:lnTo>
                    <a:pt x="12038" y="12306"/>
                  </a:lnTo>
                  <a:lnTo>
                    <a:pt x="12174" y="12306"/>
                  </a:lnTo>
                  <a:lnTo>
                    <a:pt x="12220" y="12306"/>
                  </a:lnTo>
                  <a:lnTo>
                    <a:pt x="12174" y="12264"/>
                  </a:lnTo>
                  <a:lnTo>
                    <a:pt x="12083" y="12264"/>
                  </a:lnTo>
                  <a:lnTo>
                    <a:pt x="11947" y="12221"/>
                  </a:lnTo>
                  <a:lnTo>
                    <a:pt x="11811" y="12135"/>
                  </a:lnTo>
                  <a:lnTo>
                    <a:pt x="11765" y="12007"/>
                  </a:lnTo>
                  <a:lnTo>
                    <a:pt x="11856" y="11836"/>
                  </a:lnTo>
                  <a:lnTo>
                    <a:pt x="11902" y="11793"/>
                  </a:lnTo>
                  <a:lnTo>
                    <a:pt x="11992" y="11793"/>
                  </a:lnTo>
                  <a:lnTo>
                    <a:pt x="12129" y="11751"/>
                  </a:lnTo>
                  <a:lnTo>
                    <a:pt x="12129" y="11708"/>
                  </a:lnTo>
                  <a:lnTo>
                    <a:pt x="12174" y="11665"/>
                  </a:lnTo>
                  <a:lnTo>
                    <a:pt x="12401" y="11494"/>
                  </a:lnTo>
                  <a:lnTo>
                    <a:pt x="12492" y="11409"/>
                  </a:lnTo>
                  <a:lnTo>
                    <a:pt x="12583" y="11409"/>
                  </a:lnTo>
                  <a:lnTo>
                    <a:pt x="12628" y="11409"/>
                  </a:lnTo>
                  <a:lnTo>
                    <a:pt x="12674" y="11494"/>
                  </a:lnTo>
                  <a:lnTo>
                    <a:pt x="12674" y="11537"/>
                  </a:lnTo>
                  <a:lnTo>
                    <a:pt x="12538" y="11623"/>
                  </a:lnTo>
                  <a:lnTo>
                    <a:pt x="12356" y="11665"/>
                  </a:lnTo>
                  <a:lnTo>
                    <a:pt x="12310" y="11708"/>
                  </a:lnTo>
                  <a:lnTo>
                    <a:pt x="12310" y="11751"/>
                  </a:lnTo>
                  <a:lnTo>
                    <a:pt x="12401" y="11751"/>
                  </a:lnTo>
                  <a:lnTo>
                    <a:pt x="12492" y="11751"/>
                  </a:lnTo>
                  <a:lnTo>
                    <a:pt x="12538" y="11793"/>
                  </a:lnTo>
                  <a:lnTo>
                    <a:pt x="12583" y="11836"/>
                  </a:lnTo>
                  <a:lnTo>
                    <a:pt x="12538" y="11836"/>
                  </a:lnTo>
                  <a:lnTo>
                    <a:pt x="12492" y="11836"/>
                  </a:lnTo>
                  <a:lnTo>
                    <a:pt x="12447" y="11879"/>
                  </a:lnTo>
                  <a:lnTo>
                    <a:pt x="12447" y="11922"/>
                  </a:lnTo>
                  <a:lnTo>
                    <a:pt x="12492" y="12007"/>
                  </a:lnTo>
                  <a:lnTo>
                    <a:pt x="12492" y="12050"/>
                  </a:lnTo>
                  <a:lnTo>
                    <a:pt x="12492" y="12135"/>
                  </a:lnTo>
                  <a:lnTo>
                    <a:pt x="12447" y="12178"/>
                  </a:lnTo>
                  <a:lnTo>
                    <a:pt x="12356" y="12178"/>
                  </a:lnTo>
                  <a:lnTo>
                    <a:pt x="12265" y="12178"/>
                  </a:lnTo>
                  <a:lnTo>
                    <a:pt x="12265" y="12221"/>
                  </a:lnTo>
                  <a:lnTo>
                    <a:pt x="12356" y="12306"/>
                  </a:lnTo>
                  <a:lnTo>
                    <a:pt x="12447" y="12349"/>
                  </a:lnTo>
                  <a:lnTo>
                    <a:pt x="12719" y="12392"/>
                  </a:lnTo>
                  <a:lnTo>
                    <a:pt x="12856" y="12392"/>
                  </a:lnTo>
                  <a:lnTo>
                    <a:pt x="12992" y="12477"/>
                  </a:lnTo>
                  <a:lnTo>
                    <a:pt x="13174" y="12563"/>
                  </a:lnTo>
                  <a:lnTo>
                    <a:pt x="13537" y="12648"/>
                  </a:lnTo>
                  <a:lnTo>
                    <a:pt x="13673" y="12776"/>
                  </a:lnTo>
                  <a:lnTo>
                    <a:pt x="13832" y="12947"/>
                  </a:lnTo>
                  <a:lnTo>
                    <a:pt x="13832" y="13033"/>
                  </a:lnTo>
                  <a:lnTo>
                    <a:pt x="13787" y="13075"/>
                  </a:lnTo>
                  <a:lnTo>
                    <a:pt x="13673" y="13246"/>
                  </a:lnTo>
                  <a:lnTo>
                    <a:pt x="13537" y="13374"/>
                  </a:lnTo>
                  <a:lnTo>
                    <a:pt x="13446" y="13374"/>
                  </a:lnTo>
                  <a:lnTo>
                    <a:pt x="13355" y="13374"/>
                  </a:lnTo>
                  <a:lnTo>
                    <a:pt x="12538" y="13439"/>
                  </a:lnTo>
                  <a:lnTo>
                    <a:pt x="12447" y="13481"/>
                  </a:lnTo>
                  <a:lnTo>
                    <a:pt x="12310" y="13481"/>
                  </a:lnTo>
                  <a:lnTo>
                    <a:pt x="12265" y="13439"/>
                  </a:lnTo>
                  <a:lnTo>
                    <a:pt x="12265" y="13374"/>
                  </a:lnTo>
                  <a:lnTo>
                    <a:pt x="12220" y="13374"/>
                  </a:lnTo>
                  <a:lnTo>
                    <a:pt x="12083" y="13439"/>
                  </a:lnTo>
                  <a:lnTo>
                    <a:pt x="11947" y="13481"/>
                  </a:lnTo>
                  <a:lnTo>
                    <a:pt x="11811" y="13524"/>
                  </a:lnTo>
                  <a:lnTo>
                    <a:pt x="11720" y="13567"/>
                  </a:lnTo>
                  <a:lnTo>
                    <a:pt x="11629" y="13695"/>
                  </a:lnTo>
                  <a:lnTo>
                    <a:pt x="11538" y="13780"/>
                  </a:lnTo>
                  <a:lnTo>
                    <a:pt x="11402" y="13866"/>
                  </a:lnTo>
                  <a:lnTo>
                    <a:pt x="11084" y="13994"/>
                  </a:lnTo>
                  <a:lnTo>
                    <a:pt x="11038" y="13994"/>
                  </a:lnTo>
                  <a:lnTo>
                    <a:pt x="10993" y="13994"/>
                  </a:lnTo>
                  <a:lnTo>
                    <a:pt x="10902" y="14122"/>
                  </a:lnTo>
                  <a:lnTo>
                    <a:pt x="10811" y="14250"/>
                  </a:lnTo>
                  <a:lnTo>
                    <a:pt x="10675" y="14336"/>
                  </a:lnTo>
                  <a:lnTo>
                    <a:pt x="10471" y="14421"/>
                  </a:lnTo>
                  <a:lnTo>
                    <a:pt x="10334" y="14421"/>
                  </a:lnTo>
                  <a:lnTo>
                    <a:pt x="10198" y="14421"/>
                  </a:lnTo>
                  <a:lnTo>
                    <a:pt x="10198" y="14507"/>
                  </a:lnTo>
                  <a:lnTo>
                    <a:pt x="10153" y="14550"/>
                  </a:lnTo>
                  <a:lnTo>
                    <a:pt x="10107" y="14550"/>
                  </a:lnTo>
                  <a:lnTo>
                    <a:pt x="10107" y="14592"/>
                  </a:lnTo>
                  <a:lnTo>
                    <a:pt x="10153" y="14763"/>
                  </a:lnTo>
                  <a:lnTo>
                    <a:pt x="10198" y="14806"/>
                  </a:lnTo>
                  <a:lnTo>
                    <a:pt x="10153" y="14763"/>
                  </a:lnTo>
                  <a:lnTo>
                    <a:pt x="10198" y="14763"/>
                  </a:lnTo>
                  <a:lnTo>
                    <a:pt x="10244" y="14806"/>
                  </a:lnTo>
                  <a:lnTo>
                    <a:pt x="10334" y="14806"/>
                  </a:lnTo>
                  <a:lnTo>
                    <a:pt x="10380" y="14806"/>
                  </a:lnTo>
                  <a:lnTo>
                    <a:pt x="10425" y="14934"/>
                  </a:lnTo>
                  <a:lnTo>
                    <a:pt x="10380" y="14977"/>
                  </a:lnTo>
                  <a:lnTo>
                    <a:pt x="10334" y="15020"/>
                  </a:lnTo>
                  <a:lnTo>
                    <a:pt x="10380" y="15020"/>
                  </a:lnTo>
                  <a:lnTo>
                    <a:pt x="10425" y="15020"/>
                  </a:lnTo>
                  <a:lnTo>
                    <a:pt x="10471" y="15062"/>
                  </a:lnTo>
                  <a:lnTo>
                    <a:pt x="10425" y="15105"/>
                  </a:lnTo>
                  <a:lnTo>
                    <a:pt x="10334" y="15105"/>
                  </a:lnTo>
                  <a:lnTo>
                    <a:pt x="10244" y="15148"/>
                  </a:lnTo>
                  <a:lnTo>
                    <a:pt x="10289" y="15191"/>
                  </a:lnTo>
                  <a:lnTo>
                    <a:pt x="10380" y="15191"/>
                  </a:lnTo>
                  <a:lnTo>
                    <a:pt x="10471" y="15191"/>
                  </a:lnTo>
                  <a:lnTo>
                    <a:pt x="10562" y="15233"/>
                  </a:lnTo>
                  <a:lnTo>
                    <a:pt x="10516" y="15276"/>
                  </a:lnTo>
                  <a:lnTo>
                    <a:pt x="10471" y="15319"/>
                  </a:lnTo>
                  <a:lnTo>
                    <a:pt x="10471" y="15361"/>
                  </a:lnTo>
                  <a:lnTo>
                    <a:pt x="10675" y="15447"/>
                  </a:lnTo>
                  <a:lnTo>
                    <a:pt x="10857" y="15490"/>
                  </a:lnTo>
                  <a:lnTo>
                    <a:pt x="10902" y="15490"/>
                  </a:lnTo>
                  <a:lnTo>
                    <a:pt x="10766" y="15575"/>
                  </a:lnTo>
                  <a:lnTo>
                    <a:pt x="10721" y="15618"/>
                  </a:lnTo>
                  <a:lnTo>
                    <a:pt x="10675" y="15661"/>
                  </a:lnTo>
                  <a:lnTo>
                    <a:pt x="10675" y="15703"/>
                  </a:lnTo>
                  <a:lnTo>
                    <a:pt x="10766" y="15703"/>
                  </a:lnTo>
                  <a:lnTo>
                    <a:pt x="10857" y="15661"/>
                  </a:lnTo>
                  <a:lnTo>
                    <a:pt x="10902" y="15575"/>
                  </a:lnTo>
                  <a:lnTo>
                    <a:pt x="10948" y="15532"/>
                  </a:lnTo>
                  <a:lnTo>
                    <a:pt x="11266" y="15532"/>
                  </a:lnTo>
                  <a:lnTo>
                    <a:pt x="11356" y="15575"/>
                  </a:lnTo>
                  <a:lnTo>
                    <a:pt x="11356" y="15618"/>
                  </a:lnTo>
                  <a:lnTo>
                    <a:pt x="11220" y="15661"/>
                  </a:lnTo>
                  <a:lnTo>
                    <a:pt x="11084" y="15703"/>
                  </a:lnTo>
                  <a:lnTo>
                    <a:pt x="11129" y="15703"/>
                  </a:lnTo>
                  <a:lnTo>
                    <a:pt x="11356" y="15703"/>
                  </a:lnTo>
                  <a:lnTo>
                    <a:pt x="11493" y="15703"/>
                  </a:lnTo>
                  <a:lnTo>
                    <a:pt x="11538" y="15661"/>
                  </a:lnTo>
                  <a:lnTo>
                    <a:pt x="11538" y="15618"/>
                  </a:lnTo>
                  <a:lnTo>
                    <a:pt x="11538" y="15532"/>
                  </a:lnTo>
                  <a:lnTo>
                    <a:pt x="11538" y="15447"/>
                  </a:lnTo>
                  <a:lnTo>
                    <a:pt x="11584" y="15404"/>
                  </a:lnTo>
                  <a:lnTo>
                    <a:pt x="11674" y="15404"/>
                  </a:lnTo>
                  <a:lnTo>
                    <a:pt x="11811" y="15404"/>
                  </a:lnTo>
                  <a:lnTo>
                    <a:pt x="11947" y="15447"/>
                  </a:lnTo>
                  <a:lnTo>
                    <a:pt x="12083" y="15532"/>
                  </a:lnTo>
                  <a:lnTo>
                    <a:pt x="12129" y="15575"/>
                  </a:lnTo>
                  <a:lnTo>
                    <a:pt x="12220" y="15575"/>
                  </a:lnTo>
                  <a:lnTo>
                    <a:pt x="12538" y="15404"/>
                  </a:lnTo>
                  <a:lnTo>
                    <a:pt x="12492" y="15404"/>
                  </a:lnTo>
                  <a:lnTo>
                    <a:pt x="12447" y="15361"/>
                  </a:lnTo>
                  <a:lnTo>
                    <a:pt x="12401" y="15361"/>
                  </a:lnTo>
                  <a:lnTo>
                    <a:pt x="12447" y="15276"/>
                  </a:lnTo>
                  <a:lnTo>
                    <a:pt x="12628" y="15148"/>
                  </a:lnTo>
                  <a:lnTo>
                    <a:pt x="12674" y="15148"/>
                  </a:lnTo>
                  <a:lnTo>
                    <a:pt x="12719" y="15191"/>
                  </a:lnTo>
                  <a:lnTo>
                    <a:pt x="12765" y="15191"/>
                  </a:lnTo>
                  <a:lnTo>
                    <a:pt x="12810" y="15191"/>
                  </a:lnTo>
                  <a:lnTo>
                    <a:pt x="12856" y="15148"/>
                  </a:lnTo>
                  <a:lnTo>
                    <a:pt x="12901" y="15105"/>
                  </a:lnTo>
                  <a:lnTo>
                    <a:pt x="12901" y="15020"/>
                  </a:lnTo>
                  <a:lnTo>
                    <a:pt x="12946" y="15020"/>
                  </a:lnTo>
                  <a:lnTo>
                    <a:pt x="12992" y="15062"/>
                  </a:lnTo>
                  <a:lnTo>
                    <a:pt x="12992" y="15105"/>
                  </a:lnTo>
                  <a:lnTo>
                    <a:pt x="12946" y="15233"/>
                  </a:lnTo>
                  <a:lnTo>
                    <a:pt x="12992" y="15490"/>
                  </a:lnTo>
                  <a:lnTo>
                    <a:pt x="13083" y="15532"/>
                  </a:lnTo>
                  <a:lnTo>
                    <a:pt x="13128" y="15789"/>
                  </a:lnTo>
                  <a:lnTo>
                    <a:pt x="13128" y="16045"/>
                  </a:lnTo>
                  <a:lnTo>
                    <a:pt x="13037" y="16622"/>
                  </a:lnTo>
                  <a:lnTo>
                    <a:pt x="12992" y="16836"/>
                  </a:lnTo>
                  <a:lnTo>
                    <a:pt x="12992" y="16964"/>
                  </a:lnTo>
                  <a:lnTo>
                    <a:pt x="12901" y="17049"/>
                  </a:lnTo>
                  <a:lnTo>
                    <a:pt x="12765" y="17092"/>
                  </a:lnTo>
                  <a:lnTo>
                    <a:pt x="12583" y="17092"/>
                  </a:lnTo>
                  <a:lnTo>
                    <a:pt x="12265" y="17135"/>
                  </a:lnTo>
                  <a:lnTo>
                    <a:pt x="12492" y="17733"/>
                  </a:lnTo>
                  <a:lnTo>
                    <a:pt x="12538" y="17733"/>
                  </a:lnTo>
                  <a:lnTo>
                    <a:pt x="12628" y="17733"/>
                  </a:lnTo>
                  <a:lnTo>
                    <a:pt x="12674" y="17776"/>
                  </a:lnTo>
                  <a:lnTo>
                    <a:pt x="12719" y="17861"/>
                  </a:lnTo>
                  <a:lnTo>
                    <a:pt x="12810" y="18032"/>
                  </a:lnTo>
                  <a:lnTo>
                    <a:pt x="12946" y="18160"/>
                  </a:lnTo>
                  <a:lnTo>
                    <a:pt x="13037" y="18203"/>
                  </a:lnTo>
                  <a:lnTo>
                    <a:pt x="13128" y="18203"/>
                  </a:lnTo>
                  <a:lnTo>
                    <a:pt x="13174" y="18118"/>
                  </a:lnTo>
                  <a:lnTo>
                    <a:pt x="13219" y="18032"/>
                  </a:lnTo>
                  <a:lnTo>
                    <a:pt x="13219" y="17947"/>
                  </a:lnTo>
                  <a:lnTo>
                    <a:pt x="13264" y="17904"/>
                  </a:lnTo>
                  <a:lnTo>
                    <a:pt x="13219" y="17947"/>
                  </a:lnTo>
                  <a:lnTo>
                    <a:pt x="13219" y="18032"/>
                  </a:lnTo>
                  <a:lnTo>
                    <a:pt x="13219" y="18075"/>
                  </a:lnTo>
                  <a:lnTo>
                    <a:pt x="13264" y="18075"/>
                  </a:lnTo>
                  <a:lnTo>
                    <a:pt x="13310" y="18032"/>
                  </a:lnTo>
                  <a:lnTo>
                    <a:pt x="13355" y="18032"/>
                  </a:lnTo>
                  <a:lnTo>
                    <a:pt x="13401" y="18032"/>
                  </a:lnTo>
                  <a:lnTo>
                    <a:pt x="13491" y="18075"/>
                  </a:lnTo>
                  <a:lnTo>
                    <a:pt x="13582" y="18160"/>
                  </a:lnTo>
                  <a:lnTo>
                    <a:pt x="13719" y="18331"/>
                  </a:lnTo>
                  <a:lnTo>
                    <a:pt x="13878" y="18502"/>
                  </a:lnTo>
                  <a:lnTo>
                    <a:pt x="13923" y="18502"/>
                  </a:lnTo>
                  <a:lnTo>
                    <a:pt x="13923" y="18588"/>
                  </a:lnTo>
                  <a:lnTo>
                    <a:pt x="14105" y="18716"/>
                  </a:lnTo>
                  <a:lnTo>
                    <a:pt x="14377" y="18972"/>
                  </a:lnTo>
                  <a:lnTo>
                    <a:pt x="14468" y="19015"/>
                  </a:lnTo>
                  <a:lnTo>
                    <a:pt x="14514" y="19058"/>
                  </a:lnTo>
                  <a:lnTo>
                    <a:pt x="14695" y="19186"/>
                  </a:lnTo>
                  <a:lnTo>
                    <a:pt x="14786" y="19421"/>
                  </a:lnTo>
                  <a:lnTo>
                    <a:pt x="14786" y="19506"/>
                  </a:lnTo>
                  <a:lnTo>
                    <a:pt x="14741" y="19592"/>
                  </a:lnTo>
                  <a:lnTo>
                    <a:pt x="14786" y="19677"/>
                  </a:lnTo>
                  <a:lnTo>
                    <a:pt x="14832" y="19805"/>
                  </a:lnTo>
                  <a:lnTo>
                    <a:pt x="14968" y="19934"/>
                  </a:lnTo>
                  <a:lnTo>
                    <a:pt x="15059" y="19934"/>
                  </a:lnTo>
                  <a:lnTo>
                    <a:pt x="15150" y="19934"/>
                  </a:lnTo>
                  <a:lnTo>
                    <a:pt x="15331" y="20019"/>
                  </a:lnTo>
                  <a:lnTo>
                    <a:pt x="15422" y="20104"/>
                  </a:lnTo>
                  <a:lnTo>
                    <a:pt x="15468" y="20190"/>
                  </a:lnTo>
                  <a:lnTo>
                    <a:pt x="15513" y="20318"/>
                  </a:lnTo>
                  <a:lnTo>
                    <a:pt x="15649" y="20446"/>
                  </a:lnTo>
                  <a:lnTo>
                    <a:pt x="15740" y="20446"/>
                  </a:lnTo>
                  <a:lnTo>
                    <a:pt x="15785" y="20489"/>
                  </a:lnTo>
                  <a:lnTo>
                    <a:pt x="15876" y="20788"/>
                  </a:lnTo>
                  <a:lnTo>
                    <a:pt x="15922" y="21045"/>
                  </a:lnTo>
                  <a:lnTo>
                    <a:pt x="15967" y="21087"/>
                  </a:lnTo>
                  <a:lnTo>
                    <a:pt x="16013" y="21087"/>
                  </a:lnTo>
                  <a:lnTo>
                    <a:pt x="16058" y="21215"/>
                  </a:lnTo>
                  <a:lnTo>
                    <a:pt x="16103" y="21386"/>
                  </a:lnTo>
                  <a:lnTo>
                    <a:pt x="16103" y="21515"/>
                  </a:lnTo>
                  <a:lnTo>
                    <a:pt x="16103" y="21600"/>
                  </a:lnTo>
                  <a:lnTo>
                    <a:pt x="16149" y="21600"/>
                  </a:lnTo>
                  <a:lnTo>
                    <a:pt x="16194" y="21600"/>
                  </a:lnTo>
                  <a:lnTo>
                    <a:pt x="16421" y="21515"/>
                  </a:lnTo>
                  <a:lnTo>
                    <a:pt x="16512" y="21429"/>
                  </a:lnTo>
                  <a:lnTo>
                    <a:pt x="16603" y="21301"/>
                  </a:lnTo>
                  <a:lnTo>
                    <a:pt x="16694" y="21173"/>
                  </a:lnTo>
                  <a:lnTo>
                    <a:pt x="16989" y="21002"/>
                  </a:lnTo>
                  <a:lnTo>
                    <a:pt x="17216" y="20788"/>
                  </a:lnTo>
                  <a:lnTo>
                    <a:pt x="17126" y="20874"/>
                  </a:lnTo>
                  <a:lnTo>
                    <a:pt x="17035" y="20916"/>
                  </a:lnTo>
                  <a:lnTo>
                    <a:pt x="17262" y="20660"/>
                  </a:lnTo>
                  <a:lnTo>
                    <a:pt x="17353" y="20617"/>
                  </a:lnTo>
                  <a:lnTo>
                    <a:pt x="17444" y="20574"/>
                  </a:lnTo>
                  <a:lnTo>
                    <a:pt x="17489" y="20446"/>
                  </a:lnTo>
                  <a:lnTo>
                    <a:pt x="17580" y="20318"/>
                  </a:lnTo>
                  <a:lnTo>
                    <a:pt x="17807" y="20062"/>
                  </a:lnTo>
                  <a:lnTo>
                    <a:pt x="17989" y="19891"/>
                  </a:lnTo>
                  <a:lnTo>
                    <a:pt x="18079" y="19763"/>
                  </a:lnTo>
                  <a:lnTo>
                    <a:pt x="18170" y="19677"/>
                  </a:lnTo>
                  <a:lnTo>
                    <a:pt x="18170" y="19592"/>
                  </a:lnTo>
                  <a:lnTo>
                    <a:pt x="18170" y="19464"/>
                  </a:lnTo>
                  <a:lnTo>
                    <a:pt x="18307" y="19228"/>
                  </a:lnTo>
                  <a:lnTo>
                    <a:pt x="18488" y="19015"/>
                  </a:lnTo>
                  <a:lnTo>
                    <a:pt x="18579" y="18929"/>
                  </a:lnTo>
                  <a:lnTo>
                    <a:pt x="18670" y="18844"/>
                  </a:lnTo>
                  <a:lnTo>
                    <a:pt x="18715" y="18716"/>
                  </a:lnTo>
                  <a:lnTo>
                    <a:pt x="18715" y="18588"/>
                  </a:lnTo>
                  <a:lnTo>
                    <a:pt x="18806" y="18502"/>
                  </a:lnTo>
                  <a:lnTo>
                    <a:pt x="18897" y="18417"/>
                  </a:lnTo>
                  <a:lnTo>
                    <a:pt x="18897" y="18288"/>
                  </a:lnTo>
                  <a:lnTo>
                    <a:pt x="18943" y="18160"/>
                  </a:lnTo>
                  <a:lnTo>
                    <a:pt x="19124" y="17477"/>
                  </a:lnTo>
                  <a:lnTo>
                    <a:pt x="19215" y="17135"/>
                  </a:lnTo>
                  <a:lnTo>
                    <a:pt x="19261" y="16793"/>
                  </a:lnTo>
                  <a:lnTo>
                    <a:pt x="19261" y="16750"/>
                  </a:lnTo>
                  <a:lnTo>
                    <a:pt x="19215" y="16750"/>
                  </a:lnTo>
                  <a:lnTo>
                    <a:pt x="19124" y="16750"/>
                  </a:lnTo>
                  <a:lnTo>
                    <a:pt x="18943" y="16750"/>
                  </a:lnTo>
                  <a:lnTo>
                    <a:pt x="18852" y="16750"/>
                  </a:lnTo>
                  <a:lnTo>
                    <a:pt x="18715" y="16707"/>
                  </a:lnTo>
                  <a:lnTo>
                    <a:pt x="18625" y="16579"/>
                  </a:lnTo>
                  <a:lnTo>
                    <a:pt x="18579" y="16451"/>
                  </a:lnTo>
                  <a:lnTo>
                    <a:pt x="18488" y="16301"/>
                  </a:lnTo>
                  <a:lnTo>
                    <a:pt x="18443" y="16301"/>
                  </a:lnTo>
                  <a:lnTo>
                    <a:pt x="18307" y="16451"/>
                  </a:lnTo>
                  <a:lnTo>
                    <a:pt x="18307" y="16579"/>
                  </a:lnTo>
                  <a:lnTo>
                    <a:pt x="18216" y="16964"/>
                  </a:lnTo>
                  <a:lnTo>
                    <a:pt x="18125" y="17092"/>
                  </a:lnTo>
                  <a:lnTo>
                    <a:pt x="17943" y="17220"/>
                  </a:lnTo>
                  <a:lnTo>
                    <a:pt x="17716" y="17391"/>
                  </a:lnTo>
                  <a:lnTo>
                    <a:pt x="17625" y="17391"/>
                  </a:lnTo>
                  <a:lnTo>
                    <a:pt x="17580" y="17391"/>
                  </a:lnTo>
                  <a:lnTo>
                    <a:pt x="17534" y="17306"/>
                  </a:lnTo>
                  <a:lnTo>
                    <a:pt x="17625" y="17135"/>
                  </a:lnTo>
                  <a:lnTo>
                    <a:pt x="17489" y="17092"/>
                  </a:lnTo>
                  <a:lnTo>
                    <a:pt x="17444" y="17092"/>
                  </a:lnTo>
                  <a:lnTo>
                    <a:pt x="17398" y="17135"/>
                  </a:lnTo>
                  <a:lnTo>
                    <a:pt x="17398" y="17177"/>
                  </a:lnTo>
                  <a:lnTo>
                    <a:pt x="17444" y="17220"/>
                  </a:lnTo>
                  <a:lnTo>
                    <a:pt x="17489" y="17306"/>
                  </a:lnTo>
                  <a:lnTo>
                    <a:pt x="17444" y="17306"/>
                  </a:lnTo>
                  <a:lnTo>
                    <a:pt x="17398" y="17306"/>
                  </a:lnTo>
                  <a:lnTo>
                    <a:pt x="17353" y="17263"/>
                  </a:lnTo>
                  <a:lnTo>
                    <a:pt x="17262" y="17135"/>
                  </a:lnTo>
                  <a:lnTo>
                    <a:pt x="17216" y="16964"/>
                  </a:lnTo>
                  <a:lnTo>
                    <a:pt x="17171" y="16836"/>
                  </a:lnTo>
                  <a:lnTo>
                    <a:pt x="17080" y="16750"/>
                  </a:lnTo>
                  <a:lnTo>
                    <a:pt x="16921" y="16707"/>
                  </a:lnTo>
                  <a:lnTo>
                    <a:pt x="16876" y="16707"/>
                  </a:lnTo>
                  <a:lnTo>
                    <a:pt x="16830" y="16750"/>
                  </a:lnTo>
                  <a:lnTo>
                    <a:pt x="16739" y="16622"/>
                  </a:lnTo>
                  <a:lnTo>
                    <a:pt x="16649" y="16494"/>
                  </a:lnTo>
                  <a:lnTo>
                    <a:pt x="16512" y="16408"/>
                  </a:lnTo>
                  <a:lnTo>
                    <a:pt x="16467" y="16344"/>
                  </a:lnTo>
                  <a:lnTo>
                    <a:pt x="16421" y="16301"/>
                  </a:lnTo>
                  <a:lnTo>
                    <a:pt x="16467" y="16259"/>
                  </a:lnTo>
                  <a:lnTo>
                    <a:pt x="16512" y="16216"/>
                  </a:lnTo>
                  <a:lnTo>
                    <a:pt x="16467" y="16131"/>
                  </a:lnTo>
                  <a:lnTo>
                    <a:pt x="16421" y="16131"/>
                  </a:lnTo>
                  <a:lnTo>
                    <a:pt x="16421" y="16088"/>
                  </a:lnTo>
                  <a:lnTo>
                    <a:pt x="16467" y="16045"/>
                  </a:lnTo>
                  <a:lnTo>
                    <a:pt x="16558" y="16045"/>
                  </a:lnTo>
                  <a:lnTo>
                    <a:pt x="16694" y="15917"/>
                  </a:lnTo>
                  <a:lnTo>
                    <a:pt x="16739" y="15831"/>
                  </a:lnTo>
                  <a:lnTo>
                    <a:pt x="16876" y="15789"/>
                  </a:lnTo>
                  <a:lnTo>
                    <a:pt x="16921" y="15831"/>
                  </a:lnTo>
                  <a:lnTo>
                    <a:pt x="17035" y="15917"/>
                  </a:lnTo>
                  <a:lnTo>
                    <a:pt x="17216" y="16088"/>
                  </a:lnTo>
                  <a:lnTo>
                    <a:pt x="17262" y="16216"/>
                  </a:lnTo>
                  <a:lnTo>
                    <a:pt x="17307" y="16259"/>
                  </a:lnTo>
                  <a:lnTo>
                    <a:pt x="17444" y="16259"/>
                  </a:lnTo>
                  <a:lnTo>
                    <a:pt x="17580" y="16259"/>
                  </a:lnTo>
                  <a:lnTo>
                    <a:pt x="17716" y="16301"/>
                  </a:lnTo>
                  <a:lnTo>
                    <a:pt x="17852" y="16344"/>
                  </a:lnTo>
                  <a:lnTo>
                    <a:pt x="17943" y="16344"/>
                  </a:lnTo>
                  <a:lnTo>
                    <a:pt x="18079" y="16301"/>
                  </a:lnTo>
                  <a:lnTo>
                    <a:pt x="18170" y="16173"/>
                  </a:lnTo>
                  <a:lnTo>
                    <a:pt x="18261" y="16002"/>
                  </a:lnTo>
                  <a:lnTo>
                    <a:pt x="18307" y="15874"/>
                  </a:lnTo>
                  <a:lnTo>
                    <a:pt x="18352" y="15831"/>
                  </a:lnTo>
                  <a:lnTo>
                    <a:pt x="18397" y="15831"/>
                  </a:lnTo>
                  <a:lnTo>
                    <a:pt x="18488" y="15874"/>
                  </a:lnTo>
                  <a:lnTo>
                    <a:pt x="18534" y="15960"/>
                  </a:lnTo>
                  <a:lnTo>
                    <a:pt x="18579" y="16045"/>
                  </a:lnTo>
                  <a:lnTo>
                    <a:pt x="18625" y="16131"/>
                  </a:lnTo>
                  <a:lnTo>
                    <a:pt x="18715" y="16088"/>
                  </a:lnTo>
                  <a:lnTo>
                    <a:pt x="18943" y="16002"/>
                  </a:lnTo>
                  <a:lnTo>
                    <a:pt x="19033" y="15874"/>
                  </a:lnTo>
                  <a:lnTo>
                    <a:pt x="19170" y="15789"/>
                  </a:lnTo>
                  <a:lnTo>
                    <a:pt x="19306" y="15703"/>
                  </a:lnTo>
                  <a:lnTo>
                    <a:pt x="19760" y="15233"/>
                  </a:lnTo>
                  <a:lnTo>
                    <a:pt x="19760" y="15191"/>
                  </a:lnTo>
                  <a:lnTo>
                    <a:pt x="19851" y="15020"/>
                  </a:lnTo>
                  <a:lnTo>
                    <a:pt x="19897" y="14934"/>
                  </a:lnTo>
                  <a:lnTo>
                    <a:pt x="19897" y="14891"/>
                  </a:lnTo>
                  <a:lnTo>
                    <a:pt x="19942" y="14934"/>
                  </a:lnTo>
                  <a:lnTo>
                    <a:pt x="19987" y="14977"/>
                  </a:lnTo>
                  <a:lnTo>
                    <a:pt x="20283" y="15105"/>
                  </a:lnTo>
                  <a:lnTo>
                    <a:pt x="20374" y="15148"/>
                  </a:lnTo>
                  <a:lnTo>
                    <a:pt x="20419" y="15191"/>
                  </a:lnTo>
                  <a:lnTo>
                    <a:pt x="20464" y="15191"/>
                  </a:lnTo>
                  <a:lnTo>
                    <a:pt x="20510" y="15105"/>
                  </a:lnTo>
                  <a:lnTo>
                    <a:pt x="20510" y="15062"/>
                  </a:lnTo>
                  <a:lnTo>
                    <a:pt x="20510" y="14977"/>
                  </a:lnTo>
                  <a:lnTo>
                    <a:pt x="20555" y="14891"/>
                  </a:lnTo>
                  <a:lnTo>
                    <a:pt x="20601" y="14934"/>
                  </a:lnTo>
                  <a:lnTo>
                    <a:pt x="20601" y="14977"/>
                  </a:lnTo>
                  <a:lnTo>
                    <a:pt x="20555" y="15105"/>
                  </a:lnTo>
                  <a:lnTo>
                    <a:pt x="20555" y="15191"/>
                  </a:lnTo>
                  <a:lnTo>
                    <a:pt x="20646" y="14934"/>
                  </a:lnTo>
                  <a:lnTo>
                    <a:pt x="20828" y="14720"/>
                  </a:lnTo>
                  <a:lnTo>
                    <a:pt x="20873" y="14763"/>
                  </a:lnTo>
                  <a:lnTo>
                    <a:pt x="20873" y="14806"/>
                  </a:lnTo>
                  <a:lnTo>
                    <a:pt x="20873" y="15020"/>
                  </a:lnTo>
                  <a:lnTo>
                    <a:pt x="21009" y="15575"/>
                  </a:lnTo>
                  <a:lnTo>
                    <a:pt x="21009" y="15490"/>
                  </a:lnTo>
                  <a:lnTo>
                    <a:pt x="21100" y="15831"/>
                  </a:lnTo>
                  <a:lnTo>
                    <a:pt x="21146" y="16088"/>
                  </a:lnTo>
                  <a:lnTo>
                    <a:pt x="21237" y="16301"/>
                  </a:lnTo>
                  <a:lnTo>
                    <a:pt x="21282" y="16537"/>
                  </a:lnTo>
                  <a:lnTo>
                    <a:pt x="21418" y="17263"/>
                  </a:lnTo>
                  <a:lnTo>
                    <a:pt x="21464" y="17306"/>
                  </a:lnTo>
                  <a:lnTo>
                    <a:pt x="21600" y="16173"/>
                  </a:lnTo>
                  <a:lnTo>
                    <a:pt x="21600" y="15191"/>
                  </a:lnTo>
                  <a:lnTo>
                    <a:pt x="21555" y="14165"/>
                  </a:lnTo>
                  <a:lnTo>
                    <a:pt x="21509" y="12862"/>
                  </a:lnTo>
                  <a:close/>
                  <a:moveTo>
                    <a:pt x="6087" y="8610"/>
                  </a:moveTo>
                  <a:lnTo>
                    <a:pt x="6087" y="8610"/>
                  </a:lnTo>
                  <a:lnTo>
                    <a:pt x="6132" y="8567"/>
                  </a:lnTo>
                  <a:lnTo>
                    <a:pt x="6178" y="8439"/>
                  </a:lnTo>
                  <a:lnTo>
                    <a:pt x="6223" y="8354"/>
                  </a:lnTo>
                  <a:lnTo>
                    <a:pt x="6314" y="8311"/>
                  </a:lnTo>
                  <a:lnTo>
                    <a:pt x="6405" y="8354"/>
                  </a:lnTo>
                  <a:lnTo>
                    <a:pt x="6087" y="8610"/>
                  </a:lnTo>
                  <a:close/>
                  <a:moveTo>
                    <a:pt x="6450" y="8781"/>
                  </a:moveTo>
                  <a:lnTo>
                    <a:pt x="6450" y="8781"/>
                  </a:lnTo>
                  <a:lnTo>
                    <a:pt x="6450" y="8738"/>
                  </a:lnTo>
                  <a:lnTo>
                    <a:pt x="6450" y="8696"/>
                  </a:lnTo>
                  <a:lnTo>
                    <a:pt x="6587" y="8482"/>
                  </a:lnTo>
                  <a:lnTo>
                    <a:pt x="6541" y="8610"/>
                  </a:lnTo>
                  <a:lnTo>
                    <a:pt x="6450" y="8781"/>
                  </a:lnTo>
                  <a:close/>
                  <a:moveTo>
                    <a:pt x="8381" y="7264"/>
                  </a:moveTo>
                  <a:lnTo>
                    <a:pt x="8381" y="7264"/>
                  </a:lnTo>
                  <a:lnTo>
                    <a:pt x="8426" y="7456"/>
                  </a:lnTo>
                  <a:lnTo>
                    <a:pt x="8472" y="7627"/>
                  </a:lnTo>
                  <a:lnTo>
                    <a:pt x="8472" y="7670"/>
                  </a:lnTo>
                  <a:lnTo>
                    <a:pt x="8426" y="7670"/>
                  </a:lnTo>
                  <a:lnTo>
                    <a:pt x="8336" y="7627"/>
                  </a:lnTo>
                  <a:lnTo>
                    <a:pt x="8290" y="7585"/>
                  </a:lnTo>
                  <a:lnTo>
                    <a:pt x="8290" y="7307"/>
                  </a:lnTo>
                  <a:lnTo>
                    <a:pt x="8245" y="7008"/>
                  </a:lnTo>
                  <a:lnTo>
                    <a:pt x="8336" y="7050"/>
                  </a:lnTo>
                  <a:lnTo>
                    <a:pt x="8426" y="7050"/>
                  </a:lnTo>
                  <a:lnTo>
                    <a:pt x="8472" y="7050"/>
                  </a:lnTo>
                  <a:lnTo>
                    <a:pt x="8472" y="7093"/>
                  </a:lnTo>
                  <a:lnTo>
                    <a:pt x="8426" y="7136"/>
                  </a:lnTo>
                  <a:lnTo>
                    <a:pt x="8381" y="7179"/>
                  </a:lnTo>
                  <a:lnTo>
                    <a:pt x="8381" y="7264"/>
                  </a:lnTo>
                  <a:close/>
                  <a:moveTo>
                    <a:pt x="9517" y="7798"/>
                  </a:moveTo>
                  <a:lnTo>
                    <a:pt x="9517" y="7798"/>
                  </a:lnTo>
                  <a:lnTo>
                    <a:pt x="9471" y="7798"/>
                  </a:lnTo>
                  <a:lnTo>
                    <a:pt x="9426" y="7798"/>
                  </a:lnTo>
                  <a:lnTo>
                    <a:pt x="9335" y="7713"/>
                  </a:lnTo>
                  <a:lnTo>
                    <a:pt x="9244" y="7627"/>
                  </a:lnTo>
                  <a:lnTo>
                    <a:pt x="9153" y="7542"/>
                  </a:lnTo>
                  <a:lnTo>
                    <a:pt x="9108" y="7542"/>
                  </a:lnTo>
                  <a:lnTo>
                    <a:pt x="9062" y="7499"/>
                  </a:lnTo>
                  <a:lnTo>
                    <a:pt x="9108" y="7456"/>
                  </a:lnTo>
                  <a:lnTo>
                    <a:pt x="9108" y="7350"/>
                  </a:lnTo>
                  <a:lnTo>
                    <a:pt x="9199" y="7307"/>
                  </a:lnTo>
                  <a:lnTo>
                    <a:pt x="9380" y="7350"/>
                  </a:lnTo>
                  <a:lnTo>
                    <a:pt x="9562" y="7456"/>
                  </a:lnTo>
                  <a:lnTo>
                    <a:pt x="9608" y="7499"/>
                  </a:lnTo>
                  <a:lnTo>
                    <a:pt x="9608" y="7585"/>
                  </a:lnTo>
                  <a:lnTo>
                    <a:pt x="9562" y="7670"/>
                  </a:lnTo>
                  <a:lnTo>
                    <a:pt x="9517" y="7798"/>
                  </a:lnTo>
                  <a:close/>
                  <a:moveTo>
                    <a:pt x="10244" y="10597"/>
                  </a:moveTo>
                  <a:lnTo>
                    <a:pt x="10244" y="10597"/>
                  </a:lnTo>
                  <a:lnTo>
                    <a:pt x="10334" y="10768"/>
                  </a:lnTo>
                  <a:lnTo>
                    <a:pt x="10244" y="10597"/>
                  </a:lnTo>
                  <a:close/>
                  <a:moveTo>
                    <a:pt x="10766" y="7969"/>
                  </a:moveTo>
                  <a:lnTo>
                    <a:pt x="10766" y="7969"/>
                  </a:lnTo>
                  <a:lnTo>
                    <a:pt x="10766" y="7926"/>
                  </a:lnTo>
                  <a:lnTo>
                    <a:pt x="10675" y="7884"/>
                  </a:lnTo>
                  <a:lnTo>
                    <a:pt x="10630" y="7841"/>
                  </a:lnTo>
                  <a:lnTo>
                    <a:pt x="10562" y="7798"/>
                  </a:lnTo>
                  <a:lnTo>
                    <a:pt x="10630" y="7798"/>
                  </a:lnTo>
                  <a:lnTo>
                    <a:pt x="10721" y="7841"/>
                  </a:lnTo>
                  <a:lnTo>
                    <a:pt x="10902" y="7969"/>
                  </a:lnTo>
                  <a:lnTo>
                    <a:pt x="10993" y="8012"/>
                  </a:lnTo>
                  <a:lnTo>
                    <a:pt x="10948" y="8055"/>
                  </a:lnTo>
                  <a:lnTo>
                    <a:pt x="10902" y="8097"/>
                  </a:lnTo>
                  <a:lnTo>
                    <a:pt x="10811" y="8055"/>
                  </a:lnTo>
                  <a:lnTo>
                    <a:pt x="10562" y="7969"/>
                  </a:lnTo>
                  <a:lnTo>
                    <a:pt x="10675" y="7969"/>
                  </a:lnTo>
                  <a:lnTo>
                    <a:pt x="10721" y="8012"/>
                  </a:lnTo>
                  <a:lnTo>
                    <a:pt x="10766" y="7969"/>
                  </a:lnTo>
                  <a:close/>
                  <a:moveTo>
                    <a:pt x="11402" y="11879"/>
                  </a:moveTo>
                  <a:lnTo>
                    <a:pt x="11402" y="11879"/>
                  </a:lnTo>
                  <a:lnTo>
                    <a:pt x="11311" y="11964"/>
                  </a:lnTo>
                  <a:lnTo>
                    <a:pt x="11266" y="11964"/>
                  </a:lnTo>
                  <a:lnTo>
                    <a:pt x="11493" y="11708"/>
                  </a:lnTo>
                  <a:lnTo>
                    <a:pt x="11584" y="11580"/>
                  </a:lnTo>
                  <a:lnTo>
                    <a:pt x="11629" y="11452"/>
                  </a:lnTo>
                  <a:lnTo>
                    <a:pt x="11629" y="11323"/>
                  </a:lnTo>
                  <a:lnTo>
                    <a:pt x="11493" y="11281"/>
                  </a:lnTo>
                  <a:lnTo>
                    <a:pt x="11447" y="11238"/>
                  </a:lnTo>
                  <a:lnTo>
                    <a:pt x="11084" y="11153"/>
                  </a:lnTo>
                  <a:lnTo>
                    <a:pt x="11038" y="11153"/>
                  </a:lnTo>
                  <a:lnTo>
                    <a:pt x="10902" y="11153"/>
                  </a:lnTo>
                  <a:lnTo>
                    <a:pt x="10766" y="11067"/>
                  </a:lnTo>
                  <a:lnTo>
                    <a:pt x="10630" y="10982"/>
                  </a:lnTo>
                  <a:lnTo>
                    <a:pt x="11038" y="11110"/>
                  </a:lnTo>
                  <a:lnTo>
                    <a:pt x="11266" y="11195"/>
                  </a:lnTo>
                  <a:lnTo>
                    <a:pt x="11493" y="11281"/>
                  </a:lnTo>
                  <a:lnTo>
                    <a:pt x="11538" y="11281"/>
                  </a:lnTo>
                  <a:lnTo>
                    <a:pt x="11584" y="11323"/>
                  </a:lnTo>
                  <a:lnTo>
                    <a:pt x="11629" y="11323"/>
                  </a:lnTo>
                  <a:lnTo>
                    <a:pt x="11629" y="11366"/>
                  </a:lnTo>
                  <a:lnTo>
                    <a:pt x="11674" y="11452"/>
                  </a:lnTo>
                  <a:lnTo>
                    <a:pt x="11720" y="11537"/>
                  </a:lnTo>
                  <a:lnTo>
                    <a:pt x="11674" y="11580"/>
                  </a:lnTo>
                  <a:lnTo>
                    <a:pt x="11629" y="11580"/>
                  </a:lnTo>
                  <a:lnTo>
                    <a:pt x="11584" y="11580"/>
                  </a:lnTo>
                  <a:lnTo>
                    <a:pt x="11493" y="11708"/>
                  </a:lnTo>
                  <a:lnTo>
                    <a:pt x="11402" y="11879"/>
                  </a:lnTo>
                  <a:close/>
                  <a:moveTo>
                    <a:pt x="11856" y="12178"/>
                  </a:moveTo>
                  <a:lnTo>
                    <a:pt x="11856" y="12178"/>
                  </a:lnTo>
                  <a:lnTo>
                    <a:pt x="11765" y="12135"/>
                  </a:lnTo>
                  <a:lnTo>
                    <a:pt x="11493" y="12050"/>
                  </a:lnTo>
                  <a:lnTo>
                    <a:pt x="11856" y="12178"/>
                  </a:lnTo>
                  <a:close/>
                  <a:moveTo>
                    <a:pt x="11674" y="8055"/>
                  </a:moveTo>
                  <a:lnTo>
                    <a:pt x="11674" y="8055"/>
                  </a:lnTo>
                  <a:lnTo>
                    <a:pt x="11856" y="8226"/>
                  </a:lnTo>
                  <a:lnTo>
                    <a:pt x="11674" y="8055"/>
                  </a:lnTo>
                  <a:close/>
                  <a:moveTo>
                    <a:pt x="13491" y="7350"/>
                  </a:moveTo>
                  <a:lnTo>
                    <a:pt x="13491" y="7350"/>
                  </a:lnTo>
                  <a:lnTo>
                    <a:pt x="13401" y="7585"/>
                  </a:lnTo>
                  <a:lnTo>
                    <a:pt x="13491" y="7350"/>
                  </a:lnTo>
                  <a:close/>
                  <a:moveTo>
                    <a:pt x="13128" y="11110"/>
                  </a:moveTo>
                  <a:lnTo>
                    <a:pt x="13128" y="11110"/>
                  </a:lnTo>
                  <a:lnTo>
                    <a:pt x="13128" y="11067"/>
                  </a:lnTo>
                  <a:lnTo>
                    <a:pt x="13083" y="11024"/>
                  </a:lnTo>
                  <a:lnTo>
                    <a:pt x="13128" y="11024"/>
                  </a:lnTo>
                  <a:lnTo>
                    <a:pt x="13174" y="10982"/>
                  </a:lnTo>
                  <a:lnTo>
                    <a:pt x="13174" y="10853"/>
                  </a:lnTo>
                  <a:lnTo>
                    <a:pt x="13174" y="10811"/>
                  </a:lnTo>
                  <a:lnTo>
                    <a:pt x="13128" y="10768"/>
                  </a:lnTo>
                  <a:lnTo>
                    <a:pt x="13174" y="10640"/>
                  </a:lnTo>
                  <a:lnTo>
                    <a:pt x="13219" y="10554"/>
                  </a:lnTo>
                  <a:lnTo>
                    <a:pt x="13174" y="10469"/>
                  </a:lnTo>
                  <a:lnTo>
                    <a:pt x="13083" y="10362"/>
                  </a:lnTo>
                  <a:lnTo>
                    <a:pt x="13174" y="10426"/>
                  </a:lnTo>
                  <a:lnTo>
                    <a:pt x="13264" y="10512"/>
                  </a:lnTo>
                  <a:lnTo>
                    <a:pt x="13219" y="10554"/>
                  </a:lnTo>
                  <a:lnTo>
                    <a:pt x="13264" y="10554"/>
                  </a:lnTo>
                  <a:lnTo>
                    <a:pt x="13219" y="10853"/>
                  </a:lnTo>
                  <a:lnTo>
                    <a:pt x="13128" y="11110"/>
                  </a:lnTo>
                  <a:close/>
                  <a:moveTo>
                    <a:pt x="13355" y="10063"/>
                  </a:moveTo>
                  <a:lnTo>
                    <a:pt x="13355" y="10063"/>
                  </a:lnTo>
                  <a:lnTo>
                    <a:pt x="13355" y="10106"/>
                  </a:lnTo>
                  <a:lnTo>
                    <a:pt x="13401" y="10148"/>
                  </a:lnTo>
                  <a:lnTo>
                    <a:pt x="13446" y="10640"/>
                  </a:lnTo>
                  <a:lnTo>
                    <a:pt x="13310" y="10106"/>
                  </a:lnTo>
                  <a:lnTo>
                    <a:pt x="13219" y="9636"/>
                  </a:lnTo>
                  <a:lnTo>
                    <a:pt x="13264" y="9465"/>
                  </a:lnTo>
                  <a:lnTo>
                    <a:pt x="13264" y="9422"/>
                  </a:lnTo>
                  <a:lnTo>
                    <a:pt x="13310" y="9422"/>
                  </a:lnTo>
                  <a:lnTo>
                    <a:pt x="13355" y="9465"/>
                  </a:lnTo>
                  <a:lnTo>
                    <a:pt x="13310" y="9550"/>
                  </a:lnTo>
                  <a:lnTo>
                    <a:pt x="13219" y="9636"/>
                  </a:lnTo>
                  <a:lnTo>
                    <a:pt x="13264" y="9764"/>
                  </a:lnTo>
                  <a:lnTo>
                    <a:pt x="13355" y="9849"/>
                  </a:lnTo>
                  <a:lnTo>
                    <a:pt x="13446" y="9892"/>
                  </a:lnTo>
                  <a:lnTo>
                    <a:pt x="13491" y="9977"/>
                  </a:lnTo>
                  <a:lnTo>
                    <a:pt x="13491" y="10020"/>
                  </a:lnTo>
                  <a:lnTo>
                    <a:pt x="13446" y="10020"/>
                  </a:lnTo>
                  <a:lnTo>
                    <a:pt x="13355" y="10063"/>
                  </a:lnTo>
                  <a:close/>
                  <a:moveTo>
                    <a:pt x="13401" y="8866"/>
                  </a:moveTo>
                  <a:lnTo>
                    <a:pt x="13401" y="8866"/>
                  </a:lnTo>
                  <a:lnTo>
                    <a:pt x="13355" y="8909"/>
                  </a:lnTo>
                  <a:lnTo>
                    <a:pt x="13401" y="8866"/>
                  </a:lnTo>
                  <a:lnTo>
                    <a:pt x="13264" y="8738"/>
                  </a:lnTo>
                  <a:lnTo>
                    <a:pt x="13128" y="8525"/>
                  </a:lnTo>
                  <a:lnTo>
                    <a:pt x="13083" y="8439"/>
                  </a:lnTo>
                  <a:lnTo>
                    <a:pt x="13037" y="8311"/>
                  </a:lnTo>
                  <a:lnTo>
                    <a:pt x="13083" y="8268"/>
                  </a:lnTo>
                  <a:lnTo>
                    <a:pt x="13174" y="8226"/>
                  </a:lnTo>
                  <a:lnTo>
                    <a:pt x="13355" y="8055"/>
                  </a:lnTo>
                  <a:lnTo>
                    <a:pt x="13355" y="8097"/>
                  </a:lnTo>
                  <a:lnTo>
                    <a:pt x="13264" y="8183"/>
                  </a:lnTo>
                  <a:lnTo>
                    <a:pt x="13128" y="8482"/>
                  </a:lnTo>
                  <a:lnTo>
                    <a:pt x="13264" y="8525"/>
                  </a:lnTo>
                  <a:lnTo>
                    <a:pt x="13355" y="8610"/>
                  </a:lnTo>
                  <a:lnTo>
                    <a:pt x="13355" y="8653"/>
                  </a:lnTo>
                  <a:lnTo>
                    <a:pt x="13355" y="8696"/>
                  </a:lnTo>
                  <a:lnTo>
                    <a:pt x="13355" y="8781"/>
                  </a:lnTo>
                  <a:lnTo>
                    <a:pt x="13355" y="8824"/>
                  </a:lnTo>
                  <a:lnTo>
                    <a:pt x="13401" y="8824"/>
                  </a:lnTo>
                  <a:lnTo>
                    <a:pt x="13446" y="8781"/>
                  </a:lnTo>
                  <a:lnTo>
                    <a:pt x="13491" y="8781"/>
                  </a:lnTo>
                  <a:lnTo>
                    <a:pt x="13446" y="8824"/>
                  </a:lnTo>
                  <a:lnTo>
                    <a:pt x="13401" y="8866"/>
                  </a:lnTo>
                  <a:close/>
                  <a:moveTo>
                    <a:pt x="16649" y="13524"/>
                  </a:moveTo>
                  <a:lnTo>
                    <a:pt x="16649" y="13524"/>
                  </a:lnTo>
                  <a:lnTo>
                    <a:pt x="16558" y="13652"/>
                  </a:lnTo>
                  <a:lnTo>
                    <a:pt x="16421" y="13695"/>
                  </a:lnTo>
                  <a:lnTo>
                    <a:pt x="16331" y="13695"/>
                  </a:lnTo>
                  <a:lnTo>
                    <a:pt x="16194" y="13652"/>
                  </a:lnTo>
                  <a:lnTo>
                    <a:pt x="15922" y="13524"/>
                  </a:lnTo>
                  <a:lnTo>
                    <a:pt x="15695" y="13374"/>
                  </a:lnTo>
                  <a:lnTo>
                    <a:pt x="15649" y="13332"/>
                  </a:lnTo>
                  <a:lnTo>
                    <a:pt x="15649" y="13204"/>
                  </a:lnTo>
                  <a:lnTo>
                    <a:pt x="15649" y="12990"/>
                  </a:lnTo>
                  <a:lnTo>
                    <a:pt x="15740" y="12819"/>
                  </a:lnTo>
                  <a:lnTo>
                    <a:pt x="15740" y="12691"/>
                  </a:lnTo>
                  <a:lnTo>
                    <a:pt x="15740" y="12648"/>
                  </a:lnTo>
                  <a:lnTo>
                    <a:pt x="15649" y="12648"/>
                  </a:lnTo>
                  <a:lnTo>
                    <a:pt x="15558" y="12648"/>
                  </a:lnTo>
                  <a:lnTo>
                    <a:pt x="15468" y="12605"/>
                  </a:lnTo>
                  <a:lnTo>
                    <a:pt x="15422" y="12563"/>
                  </a:lnTo>
                  <a:lnTo>
                    <a:pt x="15422" y="12520"/>
                  </a:lnTo>
                  <a:lnTo>
                    <a:pt x="15377" y="12477"/>
                  </a:lnTo>
                  <a:lnTo>
                    <a:pt x="15150" y="12349"/>
                  </a:lnTo>
                  <a:lnTo>
                    <a:pt x="14922" y="12178"/>
                  </a:lnTo>
                  <a:lnTo>
                    <a:pt x="14832" y="12093"/>
                  </a:lnTo>
                  <a:lnTo>
                    <a:pt x="14786" y="12050"/>
                  </a:lnTo>
                  <a:lnTo>
                    <a:pt x="14786" y="11964"/>
                  </a:lnTo>
                  <a:lnTo>
                    <a:pt x="14741" y="11836"/>
                  </a:lnTo>
                  <a:lnTo>
                    <a:pt x="14695" y="11793"/>
                  </a:lnTo>
                  <a:lnTo>
                    <a:pt x="14604" y="11751"/>
                  </a:lnTo>
                  <a:lnTo>
                    <a:pt x="14514" y="11751"/>
                  </a:lnTo>
                  <a:lnTo>
                    <a:pt x="14468" y="11708"/>
                  </a:lnTo>
                  <a:lnTo>
                    <a:pt x="14468" y="11580"/>
                  </a:lnTo>
                  <a:lnTo>
                    <a:pt x="14514" y="11409"/>
                  </a:lnTo>
                  <a:lnTo>
                    <a:pt x="14650" y="11153"/>
                  </a:lnTo>
                  <a:lnTo>
                    <a:pt x="14650" y="10939"/>
                  </a:lnTo>
                  <a:lnTo>
                    <a:pt x="14695" y="10853"/>
                  </a:lnTo>
                  <a:lnTo>
                    <a:pt x="14741" y="10682"/>
                  </a:lnTo>
                  <a:lnTo>
                    <a:pt x="14786" y="10597"/>
                  </a:lnTo>
                  <a:lnTo>
                    <a:pt x="14832" y="10554"/>
                  </a:lnTo>
                  <a:lnTo>
                    <a:pt x="14922" y="10512"/>
                  </a:lnTo>
                  <a:lnTo>
                    <a:pt x="15104" y="10554"/>
                  </a:lnTo>
                  <a:lnTo>
                    <a:pt x="15286" y="10597"/>
                  </a:lnTo>
                  <a:lnTo>
                    <a:pt x="15331" y="10682"/>
                  </a:lnTo>
                  <a:lnTo>
                    <a:pt x="15331" y="10725"/>
                  </a:lnTo>
                  <a:lnTo>
                    <a:pt x="15377" y="10853"/>
                  </a:lnTo>
                  <a:lnTo>
                    <a:pt x="15422" y="10896"/>
                  </a:lnTo>
                  <a:lnTo>
                    <a:pt x="15468" y="10896"/>
                  </a:lnTo>
                  <a:lnTo>
                    <a:pt x="15377" y="10939"/>
                  </a:lnTo>
                  <a:lnTo>
                    <a:pt x="15240" y="10982"/>
                  </a:lnTo>
                  <a:lnTo>
                    <a:pt x="15195" y="10982"/>
                  </a:lnTo>
                  <a:lnTo>
                    <a:pt x="15150" y="11067"/>
                  </a:lnTo>
                  <a:lnTo>
                    <a:pt x="15286" y="11153"/>
                  </a:lnTo>
                  <a:lnTo>
                    <a:pt x="15331" y="11238"/>
                  </a:lnTo>
                  <a:lnTo>
                    <a:pt x="15331" y="11281"/>
                  </a:lnTo>
                  <a:lnTo>
                    <a:pt x="15286" y="11323"/>
                  </a:lnTo>
                  <a:lnTo>
                    <a:pt x="15195" y="11323"/>
                  </a:lnTo>
                  <a:lnTo>
                    <a:pt x="15150" y="11366"/>
                  </a:lnTo>
                  <a:lnTo>
                    <a:pt x="15104" y="11366"/>
                  </a:lnTo>
                  <a:lnTo>
                    <a:pt x="15104" y="11409"/>
                  </a:lnTo>
                  <a:lnTo>
                    <a:pt x="15150" y="11409"/>
                  </a:lnTo>
                  <a:lnTo>
                    <a:pt x="15240" y="11452"/>
                  </a:lnTo>
                  <a:lnTo>
                    <a:pt x="15468" y="11623"/>
                  </a:lnTo>
                  <a:lnTo>
                    <a:pt x="15468" y="11665"/>
                  </a:lnTo>
                  <a:lnTo>
                    <a:pt x="15513" y="11708"/>
                  </a:lnTo>
                  <a:lnTo>
                    <a:pt x="15649" y="11708"/>
                  </a:lnTo>
                  <a:lnTo>
                    <a:pt x="15740" y="11708"/>
                  </a:lnTo>
                  <a:lnTo>
                    <a:pt x="15831" y="11751"/>
                  </a:lnTo>
                  <a:lnTo>
                    <a:pt x="15876" y="11793"/>
                  </a:lnTo>
                  <a:lnTo>
                    <a:pt x="15876" y="11879"/>
                  </a:lnTo>
                  <a:lnTo>
                    <a:pt x="15922" y="12007"/>
                  </a:lnTo>
                  <a:lnTo>
                    <a:pt x="15967" y="12007"/>
                  </a:lnTo>
                  <a:lnTo>
                    <a:pt x="16013" y="11879"/>
                  </a:lnTo>
                  <a:lnTo>
                    <a:pt x="16013" y="11836"/>
                  </a:lnTo>
                  <a:lnTo>
                    <a:pt x="16058" y="11793"/>
                  </a:lnTo>
                  <a:lnTo>
                    <a:pt x="16103" y="11793"/>
                  </a:lnTo>
                  <a:lnTo>
                    <a:pt x="16194" y="11879"/>
                  </a:lnTo>
                  <a:lnTo>
                    <a:pt x="16285" y="11922"/>
                  </a:lnTo>
                  <a:lnTo>
                    <a:pt x="16421" y="12007"/>
                  </a:lnTo>
                  <a:lnTo>
                    <a:pt x="16376" y="12050"/>
                  </a:lnTo>
                  <a:lnTo>
                    <a:pt x="16331" y="12093"/>
                  </a:lnTo>
                  <a:lnTo>
                    <a:pt x="16285" y="12221"/>
                  </a:lnTo>
                  <a:lnTo>
                    <a:pt x="16194" y="12306"/>
                  </a:lnTo>
                  <a:lnTo>
                    <a:pt x="16149" y="12349"/>
                  </a:lnTo>
                  <a:lnTo>
                    <a:pt x="16149" y="12392"/>
                  </a:lnTo>
                  <a:lnTo>
                    <a:pt x="16149" y="12434"/>
                  </a:lnTo>
                  <a:lnTo>
                    <a:pt x="16194" y="12477"/>
                  </a:lnTo>
                  <a:lnTo>
                    <a:pt x="16285" y="12563"/>
                  </a:lnTo>
                  <a:lnTo>
                    <a:pt x="16240" y="12477"/>
                  </a:lnTo>
                  <a:lnTo>
                    <a:pt x="16376" y="12605"/>
                  </a:lnTo>
                  <a:lnTo>
                    <a:pt x="16467" y="12648"/>
                  </a:lnTo>
                  <a:lnTo>
                    <a:pt x="16558" y="12691"/>
                  </a:lnTo>
                  <a:lnTo>
                    <a:pt x="16603" y="12776"/>
                  </a:lnTo>
                  <a:lnTo>
                    <a:pt x="16649" y="12904"/>
                  </a:lnTo>
                  <a:lnTo>
                    <a:pt x="16785" y="13204"/>
                  </a:lnTo>
                  <a:lnTo>
                    <a:pt x="16649" y="13524"/>
                  </a:lnTo>
                  <a:close/>
                  <a:moveTo>
                    <a:pt x="16512" y="10853"/>
                  </a:moveTo>
                  <a:lnTo>
                    <a:pt x="16512" y="10853"/>
                  </a:lnTo>
                  <a:lnTo>
                    <a:pt x="16467" y="10853"/>
                  </a:lnTo>
                  <a:lnTo>
                    <a:pt x="16421" y="10811"/>
                  </a:lnTo>
                  <a:lnTo>
                    <a:pt x="16421" y="10725"/>
                  </a:lnTo>
                  <a:lnTo>
                    <a:pt x="16285" y="10554"/>
                  </a:lnTo>
                  <a:lnTo>
                    <a:pt x="16240" y="10319"/>
                  </a:lnTo>
                  <a:lnTo>
                    <a:pt x="16240" y="10148"/>
                  </a:lnTo>
                  <a:lnTo>
                    <a:pt x="16331" y="9977"/>
                  </a:lnTo>
                  <a:lnTo>
                    <a:pt x="16421" y="9764"/>
                  </a:lnTo>
                  <a:lnTo>
                    <a:pt x="16421" y="9807"/>
                  </a:lnTo>
                  <a:lnTo>
                    <a:pt x="16467" y="9935"/>
                  </a:lnTo>
                  <a:lnTo>
                    <a:pt x="16512" y="10020"/>
                  </a:lnTo>
                  <a:lnTo>
                    <a:pt x="16558" y="10020"/>
                  </a:lnTo>
                  <a:lnTo>
                    <a:pt x="16649" y="10063"/>
                  </a:lnTo>
                  <a:lnTo>
                    <a:pt x="16739" y="10234"/>
                  </a:lnTo>
                  <a:lnTo>
                    <a:pt x="16785" y="10469"/>
                  </a:lnTo>
                  <a:lnTo>
                    <a:pt x="16830" y="10640"/>
                  </a:lnTo>
                  <a:lnTo>
                    <a:pt x="16785" y="10725"/>
                  </a:lnTo>
                  <a:lnTo>
                    <a:pt x="16739" y="10768"/>
                  </a:lnTo>
                  <a:lnTo>
                    <a:pt x="16649" y="10811"/>
                  </a:lnTo>
                  <a:lnTo>
                    <a:pt x="16512" y="10853"/>
                  </a:lnTo>
                  <a:close/>
                  <a:moveTo>
                    <a:pt x="17943" y="8866"/>
                  </a:moveTo>
                  <a:lnTo>
                    <a:pt x="17943" y="8866"/>
                  </a:lnTo>
                  <a:lnTo>
                    <a:pt x="17807" y="8738"/>
                  </a:lnTo>
                  <a:lnTo>
                    <a:pt x="17671" y="8610"/>
                  </a:lnTo>
                  <a:lnTo>
                    <a:pt x="17671" y="8567"/>
                  </a:lnTo>
                  <a:lnTo>
                    <a:pt x="17671" y="8482"/>
                  </a:lnTo>
                  <a:lnTo>
                    <a:pt x="17716" y="8183"/>
                  </a:lnTo>
                  <a:lnTo>
                    <a:pt x="17807" y="8140"/>
                  </a:lnTo>
                  <a:lnTo>
                    <a:pt x="17807" y="8012"/>
                  </a:lnTo>
                  <a:lnTo>
                    <a:pt x="17852" y="7926"/>
                  </a:lnTo>
                  <a:lnTo>
                    <a:pt x="17852" y="7884"/>
                  </a:lnTo>
                  <a:lnTo>
                    <a:pt x="17898" y="7884"/>
                  </a:lnTo>
                  <a:lnTo>
                    <a:pt x="17943" y="7926"/>
                  </a:lnTo>
                  <a:lnTo>
                    <a:pt x="17943" y="8012"/>
                  </a:lnTo>
                  <a:lnTo>
                    <a:pt x="17852" y="8183"/>
                  </a:lnTo>
                  <a:lnTo>
                    <a:pt x="17716" y="8311"/>
                  </a:lnTo>
                  <a:lnTo>
                    <a:pt x="17716" y="8354"/>
                  </a:lnTo>
                  <a:lnTo>
                    <a:pt x="17716" y="8396"/>
                  </a:lnTo>
                  <a:lnTo>
                    <a:pt x="17898" y="8781"/>
                  </a:lnTo>
                  <a:lnTo>
                    <a:pt x="17943" y="8866"/>
                  </a:lnTo>
                  <a:close/>
                  <a:moveTo>
                    <a:pt x="17943" y="8866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1" name="AutoShape 52"/>
            <p:cNvSpPr>
              <a:spLocks/>
            </p:cNvSpPr>
            <p:nvPr/>
          </p:nvSpPr>
          <p:spPr bwMode="auto">
            <a:xfrm>
              <a:off x="7092" y="5416"/>
              <a:ext cx="32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0800" y="720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144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2" name="AutoShape 53"/>
            <p:cNvSpPr>
              <a:spLocks/>
            </p:cNvSpPr>
            <p:nvPr/>
          </p:nvSpPr>
          <p:spPr bwMode="auto">
            <a:xfrm>
              <a:off x="6660" y="5753"/>
              <a:ext cx="64" cy="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0"/>
                  </a:moveTo>
                  <a:lnTo>
                    <a:pt x="21600" y="0"/>
                  </a:lnTo>
                  <a:lnTo>
                    <a:pt x="10800" y="0"/>
                  </a:lnTo>
                  <a:lnTo>
                    <a:pt x="0" y="0"/>
                  </a:lnTo>
                  <a:lnTo>
                    <a:pt x="5400" y="21600"/>
                  </a:lnTo>
                  <a:lnTo>
                    <a:pt x="21600" y="0"/>
                  </a:lnTo>
                  <a:close/>
                  <a:moveTo>
                    <a:pt x="2160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3" name="AutoShape 54"/>
            <p:cNvSpPr>
              <a:spLocks/>
            </p:cNvSpPr>
            <p:nvPr/>
          </p:nvSpPr>
          <p:spPr bwMode="auto">
            <a:xfrm>
              <a:off x="5099" y="3880"/>
              <a:ext cx="48" cy="8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7200" y="21600"/>
                  </a:moveTo>
                  <a:lnTo>
                    <a:pt x="7200" y="21600"/>
                  </a:lnTo>
                  <a:lnTo>
                    <a:pt x="14400" y="17673"/>
                  </a:lnTo>
                  <a:lnTo>
                    <a:pt x="14400" y="13745"/>
                  </a:lnTo>
                  <a:lnTo>
                    <a:pt x="21600" y="0"/>
                  </a:lnTo>
                  <a:lnTo>
                    <a:pt x="14400" y="0"/>
                  </a:lnTo>
                  <a:lnTo>
                    <a:pt x="7200" y="3927"/>
                  </a:lnTo>
                  <a:lnTo>
                    <a:pt x="0" y="17673"/>
                  </a:lnTo>
                  <a:lnTo>
                    <a:pt x="0" y="21600"/>
                  </a:lnTo>
                  <a:lnTo>
                    <a:pt x="7200" y="21600"/>
                  </a:lnTo>
                  <a:close/>
                  <a:moveTo>
                    <a:pt x="7200" y="216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4" name="AutoShape 55"/>
            <p:cNvSpPr>
              <a:spLocks/>
            </p:cNvSpPr>
            <p:nvPr/>
          </p:nvSpPr>
          <p:spPr bwMode="auto">
            <a:xfrm>
              <a:off x="7580" y="4528"/>
              <a:ext cx="128" cy="4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16200" y="14400"/>
                  </a:moveTo>
                  <a:lnTo>
                    <a:pt x="16200" y="14400"/>
                  </a:lnTo>
                  <a:lnTo>
                    <a:pt x="21600" y="21600"/>
                  </a:lnTo>
                  <a:lnTo>
                    <a:pt x="0" y="0"/>
                  </a:lnTo>
                  <a:lnTo>
                    <a:pt x="16200" y="14400"/>
                  </a:lnTo>
                  <a:close/>
                  <a:moveTo>
                    <a:pt x="16200" y="1440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5" name="AutoShape 56"/>
            <p:cNvSpPr>
              <a:spLocks/>
            </p:cNvSpPr>
            <p:nvPr/>
          </p:nvSpPr>
          <p:spPr bwMode="auto">
            <a:xfrm>
              <a:off x="0" y="5753"/>
              <a:ext cx="32" cy="616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0"/>
                  </a:lnTo>
                  <a:lnTo>
                    <a:pt x="0" y="3366"/>
                  </a:lnTo>
                  <a:lnTo>
                    <a:pt x="0" y="7294"/>
                  </a:lnTo>
                  <a:lnTo>
                    <a:pt x="0" y="12904"/>
                  </a:lnTo>
                  <a:lnTo>
                    <a:pt x="21600" y="21600"/>
                  </a:lnTo>
                  <a:lnTo>
                    <a:pt x="10800" y="0"/>
                  </a:lnTo>
                  <a:lnTo>
                    <a:pt x="0" y="0"/>
                  </a:lnTo>
                  <a:close/>
                  <a:moveTo>
                    <a:pt x="0" y="0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76" name="AutoShape 57"/>
            <p:cNvSpPr>
              <a:spLocks/>
            </p:cNvSpPr>
            <p:nvPr/>
          </p:nvSpPr>
          <p:spPr bwMode="auto">
            <a:xfrm>
              <a:off x="32" y="6369"/>
              <a:ext cx="1176" cy="2704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21089"/>
                  </a:moveTo>
                  <a:lnTo>
                    <a:pt x="21600" y="21089"/>
                  </a:lnTo>
                  <a:lnTo>
                    <a:pt x="21306" y="20705"/>
                  </a:lnTo>
                  <a:lnTo>
                    <a:pt x="20718" y="20194"/>
                  </a:lnTo>
                  <a:lnTo>
                    <a:pt x="19543" y="19299"/>
                  </a:lnTo>
                  <a:lnTo>
                    <a:pt x="18073" y="18660"/>
                  </a:lnTo>
                  <a:lnTo>
                    <a:pt x="18073" y="18533"/>
                  </a:lnTo>
                  <a:lnTo>
                    <a:pt x="18073" y="18660"/>
                  </a:lnTo>
                  <a:lnTo>
                    <a:pt x="18073" y="18788"/>
                  </a:lnTo>
                  <a:lnTo>
                    <a:pt x="17486" y="18277"/>
                  </a:lnTo>
                  <a:lnTo>
                    <a:pt x="15722" y="16999"/>
                  </a:lnTo>
                  <a:lnTo>
                    <a:pt x="13665" y="15657"/>
                  </a:lnTo>
                  <a:lnTo>
                    <a:pt x="11902" y="14507"/>
                  </a:lnTo>
                  <a:lnTo>
                    <a:pt x="10727" y="13740"/>
                  </a:lnTo>
                  <a:lnTo>
                    <a:pt x="10139" y="13612"/>
                  </a:lnTo>
                  <a:lnTo>
                    <a:pt x="9845" y="13484"/>
                  </a:lnTo>
                  <a:lnTo>
                    <a:pt x="9551" y="12717"/>
                  </a:lnTo>
                  <a:lnTo>
                    <a:pt x="7935" y="11567"/>
                  </a:lnTo>
                  <a:lnTo>
                    <a:pt x="7641" y="11311"/>
                  </a:lnTo>
                  <a:lnTo>
                    <a:pt x="7347" y="10928"/>
                  </a:lnTo>
                  <a:lnTo>
                    <a:pt x="6465" y="10544"/>
                  </a:lnTo>
                  <a:lnTo>
                    <a:pt x="6171" y="10289"/>
                  </a:lnTo>
                  <a:lnTo>
                    <a:pt x="5290" y="9266"/>
                  </a:lnTo>
                  <a:lnTo>
                    <a:pt x="4408" y="8372"/>
                  </a:lnTo>
                  <a:lnTo>
                    <a:pt x="4702" y="8244"/>
                  </a:lnTo>
                  <a:lnTo>
                    <a:pt x="4702" y="7988"/>
                  </a:lnTo>
                  <a:lnTo>
                    <a:pt x="4408" y="7733"/>
                  </a:lnTo>
                  <a:lnTo>
                    <a:pt x="4114" y="7157"/>
                  </a:lnTo>
                  <a:lnTo>
                    <a:pt x="2939" y="5496"/>
                  </a:lnTo>
                  <a:lnTo>
                    <a:pt x="882" y="2173"/>
                  </a:lnTo>
                  <a:lnTo>
                    <a:pt x="882" y="2301"/>
                  </a:lnTo>
                  <a:lnTo>
                    <a:pt x="0" y="0"/>
                  </a:lnTo>
                  <a:lnTo>
                    <a:pt x="0" y="511"/>
                  </a:lnTo>
                  <a:lnTo>
                    <a:pt x="294" y="1534"/>
                  </a:lnTo>
                  <a:lnTo>
                    <a:pt x="882" y="2684"/>
                  </a:lnTo>
                  <a:lnTo>
                    <a:pt x="2351" y="5496"/>
                  </a:lnTo>
                  <a:lnTo>
                    <a:pt x="4114" y="8372"/>
                  </a:lnTo>
                  <a:lnTo>
                    <a:pt x="5584" y="10033"/>
                  </a:lnTo>
                  <a:lnTo>
                    <a:pt x="7347" y="11695"/>
                  </a:lnTo>
                  <a:lnTo>
                    <a:pt x="11020" y="15018"/>
                  </a:lnTo>
                  <a:lnTo>
                    <a:pt x="15429" y="18149"/>
                  </a:lnTo>
                  <a:lnTo>
                    <a:pt x="20131" y="21089"/>
                  </a:lnTo>
                  <a:lnTo>
                    <a:pt x="21012" y="21472"/>
                  </a:lnTo>
                  <a:lnTo>
                    <a:pt x="21012" y="21600"/>
                  </a:lnTo>
                  <a:lnTo>
                    <a:pt x="21306" y="21600"/>
                  </a:lnTo>
                  <a:lnTo>
                    <a:pt x="21600" y="21089"/>
                  </a:lnTo>
                  <a:close/>
                  <a:moveTo>
                    <a:pt x="21600" y="21089"/>
                  </a:move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rgbClr val="FEFEFE"/>
                  </a:solidFill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1462286" y="2173462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A3F33"/>
                  </a:gs>
                  <a:gs pos="100000">
                    <a:srgbClr val="3B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471109" y="4899622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A3F33"/>
                  </a:gs>
                  <a:gs pos="100000">
                    <a:srgbClr val="3B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8773042" y="4899621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A3F33"/>
                  </a:gs>
                  <a:gs pos="100000">
                    <a:srgbClr val="3B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773042" y="2157686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A3F33"/>
                  </a:gs>
                  <a:gs pos="100000">
                    <a:srgbClr val="3B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9" decel="3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decel="36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36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36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  <p:bldP spid="80" grpId="0"/>
      <p:bldP spid="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flipH="1">
            <a:off x="3989059" y="1552619"/>
            <a:ext cx="1184720" cy="94969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 flipH="1">
            <a:off x="3187709" y="910242"/>
            <a:ext cx="801350" cy="642377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 flipH="1">
            <a:off x="0" y="2465296"/>
            <a:ext cx="2026824" cy="1954307"/>
          </a:xfrm>
          <a:prstGeom prst="rect">
            <a:avLst/>
          </a:prstGeom>
          <a:solidFill>
            <a:srgbClr val="CA3F33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 flipH="1">
            <a:off x="6793" y="4419600"/>
            <a:ext cx="2026824" cy="19543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6793" y="510989"/>
            <a:ext cx="2026824" cy="1954307"/>
          </a:xfrm>
          <a:prstGeom prst="rect">
            <a:avLst/>
          </a:prstGeom>
          <a:solidFill>
            <a:srgbClr val="3B486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 flipH="1">
            <a:off x="2033617" y="2478944"/>
            <a:ext cx="1955442" cy="18972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89059" y="4376243"/>
            <a:ext cx="1957304" cy="19543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37967" y="964232"/>
            <a:ext cx="136447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lvetica" panose="020B0604020202030204" pitchFamily="34" charset="0"/>
                <a:ea typeface="方正姚体" panose="02010601030101010101" pitchFamily="2" charset="-122"/>
                <a:cs typeface="Kartika" panose="02020503030404060203" pitchFamily="18" charset="0"/>
              </a:rPr>
              <a:t>04</a:t>
            </a:r>
            <a:endParaRPr lang="zh-CN" altLang="en-US" sz="8000" b="1" dirty="0"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lvetica" panose="020B0604020202030204" pitchFamily="34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622890" y="1775605"/>
            <a:ext cx="65691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幼圆" panose="02010509060101010101" pitchFamily="49" charset="-122"/>
              </a:rPr>
              <a:t>Development plan</a:t>
            </a:r>
            <a:endParaRPr lang="zh-CN" altLang="en-US" sz="8000" b="1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692045" y="4273383"/>
            <a:ext cx="4320000" cy="80962"/>
            <a:chOff x="6426750" y="4143057"/>
            <a:chExt cx="5040000" cy="80962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6426750" y="4143057"/>
              <a:ext cx="5040000" cy="0"/>
            </a:xfrm>
            <a:prstGeom prst="line">
              <a:avLst/>
            </a:prstGeom>
            <a:ln w="12700">
              <a:solidFill>
                <a:srgbClr val="CA3F3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6426750" y="4224019"/>
              <a:ext cx="5040000" cy="0"/>
            </a:xfrm>
            <a:prstGeom prst="line">
              <a:avLst/>
            </a:prstGeom>
            <a:ln w="38100">
              <a:solidFill>
                <a:srgbClr val="3B48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/>
        </p:nvSpPr>
        <p:spPr>
          <a:xfrm>
            <a:off x="654992" y="-1430640"/>
            <a:ext cx="945228" cy="1241947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05664" y="-1430641"/>
            <a:ext cx="945228" cy="1241947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254618" y="-118859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40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3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3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7" name="梯形 1"/>
          <p:cNvSpPr/>
          <p:nvPr/>
        </p:nvSpPr>
        <p:spPr>
          <a:xfrm>
            <a:off x="1718213" y="3709497"/>
            <a:ext cx="3836658" cy="2334005"/>
          </a:xfrm>
          <a:custGeom>
            <a:avLst/>
            <a:gdLst/>
            <a:ahLst/>
            <a:cxnLst/>
            <a:rect l="l" t="t" r="r" b="b"/>
            <a:pathLst>
              <a:path w="3503207" h="1540655">
                <a:moveTo>
                  <a:pt x="2851922" y="0"/>
                </a:moveTo>
                <a:lnTo>
                  <a:pt x="3503207" y="0"/>
                </a:lnTo>
                <a:lnTo>
                  <a:pt x="2044160" y="1540655"/>
                </a:lnTo>
                <a:lnTo>
                  <a:pt x="0" y="1540655"/>
                </a:lnTo>
                <a:close/>
              </a:path>
            </a:pathLst>
          </a:custGeom>
          <a:solidFill>
            <a:srgbClr val="3B4860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orthographicFront"/>
            <a:lightRig rig="contrasting" dir="t">
              <a:rot lat="0" lon="0" rev="5400000"/>
            </a:lightRig>
          </a:scene3d>
          <a:sp3d extrusionH="12700">
            <a:bevelB w="0" h="0"/>
            <a:extrusionClr>
              <a:schemeClr val="bg1">
                <a:lumMod val="75000"/>
              </a:schemeClr>
            </a:extrusionClr>
          </a:sp3d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b="1" kern="0" dirty="0">
              <a:solidFill>
                <a:sysClr val="window" lastClr="FFFFFF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8" name="梯形 16"/>
          <p:cNvSpPr/>
          <p:nvPr/>
        </p:nvSpPr>
        <p:spPr>
          <a:xfrm>
            <a:off x="3958209" y="3710679"/>
            <a:ext cx="2174995" cy="2332823"/>
          </a:xfrm>
          <a:custGeom>
            <a:avLst/>
            <a:gdLst/>
            <a:ahLst/>
            <a:cxnLst/>
            <a:rect l="l" t="t" r="r" b="b"/>
            <a:pathLst>
              <a:path w="1986573" h="1540655">
                <a:moveTo>
                  <a:pt x="1459047" y="0"/>
                </a:moveTo>
                <a:lnTo>
                  <a:pt x="1986573" y="0"/>
                </a:lnTo>
                <a:lnTo>
                  <a:pt x="1962916" y="1540655"/>
                </a:lnTo>
                <a:lnTo>
                  <a:pt x="0" y="1540655"/>
                </a:lnTo>
                <a:close/>
              </a:path>
            </a:pathLst>
          </a:custGeom>
          <a:solidFill>
            <a:srgbClr val="CA3F33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orthographicFront"/>
            <a:lightRig rig="contrasting" dir="t"/>
          </a:scene3d>
          <a:sp3d extrusionH="12700">
            <a:bevelB w="0" h="0"/>
            <a:extrusionClr>
              <a:schemeClr val="bg1">
                <a:lumMod val="75000"/>
              </a:schemeClr>
            </a:extrusionClr>
          </a:sp3d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b="1" kern="0" dirty="0">
              <a:solidFill>
                <a:sysClr val="window" lastClr="FFFFFF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9" name="梯形 1"/>
          <p:cNvSpPr/>
          <p:nvPr/>
        </p:nvSpPr>
        <p:spPr>
          <a:xfrm>
            <a:off x="6761621" y="3709497"/>
            <a:ext cx="3709213" cy="2334005"/>
          </a:xfrm>
          <a:custGeom>
            <a:avLst/>
            <a:gdLst/>
            <a:ahLst/>
            <a:cxnLst/>
            <a:rect l="l" t="t" r="r" b="b"/>
            <a:pathLst>
              <a:path w="3386838" h="1540655">
                <a:moveTo>
                  <a:pt x="0" y="0"/>
                </a:moveTo>
                <a:lnTo>
                  <a:pt x="534916" y="0"/>
                </a:lnTo>
                <a:lnTo>
                  <a:pt x="3386838" y="1540655"/>
                </a:lnTo>
                <a:lnTo>
                  <a:pt x="1544106" y="1540655"/>
                </a:lnTo>
                <a:close/>
              </a:path>
            </a:pathLst>
          </a:custGeom>
          <a:solidFill>
            <a:srgbClr val="CA3F33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orthographicFront"/>
            <a:lightRig rig="contrasting" dir="t"/>
          </a:scene3d>
          <a:sp3d extrusionH="12700">
            <a:bevelB w="0" h="0"/>
            <a:extrusionClr>
              <a:schemeClr val="bg1">
                <a:lumMod val="75000"/>
              </a:schemeClr>
            </a:extrusionClr>
          </a:sp3d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b="1" kern="0" dirty="0">
              <a:solidFill>
                <a:sysClr val="window" lastClr="FFFFFF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10" name="梯形 16"/>
          <p:cNvSpPr/>
          <p:nvPr/>
        </p:nvSpPr>
        <p:spPr>
          <a:xfrm flipH="1">
            <a:off x="6118906" y="3710701"/>
            <a:ext cx="2335844" cy="2332800"/>
          </a:xfrm>
          <a:custGeom>
            <a:avLst/>
            <a:gdLst>
              <a:gd name="connsiteX0" fmla="*/ 1459047 w 1986573"/>
              <a:gd name="connsiteY0" fmla="*/ 0 h 1551300"/>
              <a:gd name="connsiteX1" fmla="*/ 1986573 w 1986573"/>
              <a:gd name="connsiteY1" fmla="*/ 0 h 1551300"/>
              <a:gd name="connsiteX2" fmla="*/ 1973548 w 1986573"/>
              <a:gd name="connsiteY2" fmla="*/ 1551300 h 1551300"/>
              <a:gd name="connsiteX3" fmla="*/ 0 w 1986573"/>
              <a:gd name="connsiteY3" fmla="*/ 1540655 h 1551300"/>
              <a:gd name="connsiteX4" fmla="*/ 1459047 w 1986573"/>
              <a:gd name="connsiteY4" fmla="*/ 0 h 1551300"/>
              <a:gd name="connsiteX0" fmla="*/ 1629168 w 2156694"/>
              <a:gd name="connsiteY0" fmla="*/ 0 h 1551300"/>
              <a:gd name="connsiteX1" fmla="*/ 2156694 w 2156694"/>
              <a:gd name="connsiteY1" fmla="*/ 0 h 1551300"/>
              <a:gd name="connsiteX2" fmla="*/ 2143669 w 2156694"/>
              <a:gd name="connsiteY2" fmla="*/ 1551300 h 1551300"/>
              <a:gd name="connsiteX3" fmla="*/ 0 w 2156694"/>
              <a:gd name="connsiteY3" fmla="*/ 1540655 h 1551300"/>
              <a:gd name="connsiteX4" fmla="*/ 1629168 w 2156694"/>
              <a:gd name="connsiteY4" fmla="*/ 0 h 1551300"/>
              <a:gd name="connsiteX0" fmla="*/ 1597271 w 2156694"/>
              <a:gd name="connsiteY0" fmla="*/ 0 h 1551300"/>
              <a:gd name="connsiteX1" fmla="*/ 2156694 w 2156694"/>
              <a:gd name="connsiteY1" fmla="*/ 0 h 1551300"/>
              <a:gd name="connsiteX2" fmla="*/ 2143669 w 2156694"/>
              <a:gd name="connsiteY2" fmla="*/ 1551300 h 1551300"/>
              <a:gd name="connsiteX3" fmla="*/ 0 w 2156694"/>
              <a:gd name="connsiteY3" fmla="*/ 1540655 h 1551300"/>
              <a:gd name="connsiteX4" fmla="*/ 1597271 w 2156694"/>
              <a:gd name="connsiteY4" fmla="*/ 0 h 1551300"/>
              <a:gd name="connsiteX0" fmla="*/ 1597271 w 2156694"/>
              <a:gd name="connsiteY0" fmla="*/ 0 h 1551300"/>
              <a:gd name="connsiteX1" fmla="*/ 2156694 w 2156694"/>
              <a:gd name="connsiteY1" fmla="*/ 0 h 1551300"/>
              <a:gd name="connsiteX2" fmla="*/ 2154301 w 2156694"/>
              <a:gd name="connsiteY2" fmla="*/ 1551300 h 1551300"/>
              <a:gd name="connsiteX3" fmla="*/ 0 w 2156694"/>
              <a:gd name="connsiteY3" fmla="*/ 1540655 h 1551300"/>
              <a:gd name="connsiteX4" fmla="*/ 1597271 w 2156694"/>
              <a:gd name="connsiteY4" fmla="*/ 0 h 1551300"/>
              <a:gd name="connsiteX0" fmla="*/ 1565373 w 2156694"/>
              <a:gd name="connsiteY0" fmla="*/ 0 h 1551300"/>
              <a:gd name="connsiteX1" fmla="*/ 2156694 w 2156694"/>
              <a:gd name="connsiteY1" fmla="*/ 0 h 1551300"/>
              <a:gd name="connsiteX2" fmla="*/ 2154301 w 2156694"/>
              <a:gd name="connsiteY2" fmla="*/ 1551300 h 1551300"/>
              <a:gd name="connsiteX3" fmla="*/ 0 w 2156694"/>
              <a:gd name="connsiteY3" fmla="*/ 1540655 h 1551300"/>
              <a:gd name="connsiteX4" fmla="*/ 1565373 w 2156694"/>
              <a:gd name="connsiteY4" fmla="*/ 0 h 1551300"/>
              <a:gd name="connsiteX0" fmla="*/ 1544108 w 2135429"/>
              <a:gd name="connsiteY0" fmla="*/ 0 h 1551300"/>
              <a:gd name="connsiteX1" fmla="*/ 2135429 w 2135429"/>
              <a:gd name="connsiteY1" fmla="*/ 0 h 1551300"/>
              <a:gd name="connsiteX2" fmla="*/ 2133036 w 2135429"/>
              <a:gd name="connsiteY2" fmla="*/ 1551300 h 1551300"/>
              <a:gd name="connsiteX3" fmla="*/ 0 w 2135429"/>
              <a:gd name="connsiteY3" fmla="*/ 1551299 h 1551300"/>
              <a:gd name="connsiteX4" fmla="*/ 1544108 w 2135429"/>
              <a:gd name="connsiteY4" fmla="*/ 0 h 1551300"/>
              <a:gd name="connsiteX0" fmla="*/ 1544108 w 2133042"/>
              <a:gd name="connsiteY0" fmla="*/ 0 h 1551300"/>
              <a:gd name="connsiteX1" fmla="*/ 2065844 w 2133042"/>
              <a:gd name="connsiteY1" fmla="*/ 0 h 1551300"/>
              <a:gd name="connsiteX2" fmla="*/ 2133036 w 2133042"/>
              <a:gd name="connsiteY2" fmla="*/ 1551300 h 1551300"/>
              <a:gd name="connsiteX3" fmla="*/ 0 w 2133042"/>
              <a:gd name="connsiteY3" fmla="*/ 1551299 h 1551300"/>
              <a:gd name="connsiteX4" fmla="*/ 1544108 w 2133042"/>
              <a:gd name="connsiteY4" fmla="*/ 0 h 1551300"/>
              <a:gd name="connsiteX0" fmla="*/ 1544108 w 2133063"/>
              <a:gd name="connsiteY0" fmla="*/ 0 h 1551300"/>
              <a:gd name="connsiteX1" fmla="*/ 2118033 w 2133063"/>
              <a:gd name="connsiteY1" fmla="*/ 8438 h 1551300"/>
              <a:gd name="connsiteX2" fmla="*/ 2133036 w 2133063"/>
              <a:gd name="connsiteY2" fmla="*/ 1551300 h 1551300"/>
              <a:gd name="connsiteX3" fmla="*/ 0 w 2133063"/>
              <a:gd name="connsiteY3" fmla="*/ 1551299 h 1551300"/>
              <a:gd name="connsiteX4" fmla="*/ 1544108 w 2133063"/>
              <a:gd name="connsiteY4" fmla="*/ 0 h 1551300"/>
              <a:gd name="connsiteX0" fmla="*/ 1544108 w 2133073"/>
              <a:gd name="connsiteY0" fmla="*/ 1055 h 1552355"/>
              <a:gd name="connsiteX1" fmla="*/ 2122382 w 2133073"/>
              <a:gd name="connsiteY1" fmla="*/ 0 h 1552355"/>
              <a:gd name="connsiteX2" fmla="*/ 2133036 w 2133073"/>
              <a:gd name="connsiteY2" fmla="*/ 1552355 h 1552355"/>
              <a:gd name="connsiteX3" fmla="*/ 0 w 2133073"/>
              <a:gd name="connsiteY3" fmla="*/ 1552354 h 1552355"/>
              <a:gd name="connsiteX4" fmla="*/ 1544108 w 2133073"/>
              <a:gd name="connsiteY4" fmla="*/ 1055 h 1552355"/>
              <a:gd name="connsiteX0" fmla="*/ 1544108 w 2133073"/>
              <a:gd name="connsiteY0" fmla="*/ 1055 h 1552355"/>
              <a:gd name="connsiteX1" fmla="*/ 2122382 w 2133073"/>
              <a:gd name="connsiteY1" fmla="*/ 0 h 1552355"/>
              <a:gd name="connsiteX2" fmla="*/ 2133036 w 2133073"/>
              <a:gd name="connsiteY2" fmla="*/ 1552355 h 1552355"/>
              <a:gd name="connsiteX3" fmla="*/ 0 w 2133073"/>
              <a:gd name="connsiteY3" fmla="*/ 1552354 h 1552355"/>
              <a:gd name="connsiteX4" fmla="*/ 1544108 w 2133073"/>
              <a:gd name="connsiteY4" fmla="*/ 1055 h 155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073" h="1552355">
                <a:moveTo>
                  <a:pt x="1544108" y="1055"/>
                </a:moveTo>
                <a:lnTo>
                  <a:pt x="2122382" y="0"/>
                </a:lnTo>
                <a:cubicBezTo>
                  <a:pt x="2121584" y="517100"/>
                  <a:pt x="2133834" y="1035255"/>
                  <a:pt x="2133036" y="1552355"/>
                </a:cubicBezTo>
                <a:lnTo>
                  <a:pt x="0" y="1552354"/>
                </a:lnTo>
                <a:lnTo>
                  <a:pt x="1544108" y="1055"/>
                </a:lnTo>
                <a:close/>
              </a:path>
            </a:pathLst>
          </a:custGeom>
          <a:solidFill>
            <a:srgbClr val="3B4860"/>
          </a:solidFill>
          <a:ln w="25400" cap="flat" cmpd="sng" algn="ctr">
            <a:solidFill>
              <a:schemeClr val="bg1"/>
            </a:solidFill>
            <a:prstDash val="solid"/>
          </a:ln>
          <a:effectLst/>
          <a:scene3d>
            <a:camera prst="orthographicFront"/>
            <a:lightRig rig="contrasting" dir="t">
              <a:rot lat="0" lon="0" rev="5400000"/>
            </a:lightRig>
          </a:scene3d>
          <a:sp3d extrusionH="12700">
            <a:bevelB w="0" h="0"/>
            <a:extrusionClr>
              <a:schemeClr val="bg1">
                <a:lumMod val="75000"/>
              </a:schemeClr>
            </a:extrusionClr>
          </a:sp3d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b="1" kern="0" dirty="0">
              <a:solidFill>
                <a:sysClr val="window" lastClr="FFFFFF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147113" y="4377603"/>
            <a:ext cx="1182931" cy="1182931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scene3d>
            <a:camera prst="isometricOffAxis1Top">
              <a:rot lat="18075703" lon="18392737" rev="3458556"/>
            </a:camera>
            <a:lightRig rig="threePt" dir="t"/>
          </a:scene3d>
          <a:sp3d>
            <a:extrusionClr>
              <a:schemeClr val="bg1">
                <a:lumMod val="95000"/>
              </a:schemeClr>
            </a:extrusionClr>
          </a:sp3d>
        </p:spPr>
        <p:txBody>
          <a:bodyPr anchor="ctr"/>
          <a:lstStyle/>
          <a:p>
            <a:pPr algn="ctr">
              <a:defRPr/>
            </a:pPr>
            <a:endParaRPr lang="zh-CN" altLang="en-US" kern="0" dirty="0">
              <a:solidFill>
                <a:sysClr val="window" lastClr="FFFFFF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302921" y="4108130"/>
            <a:ext cx="867483" cy="867483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scene3d>
            <a:camera prst="isometricOffAxis1Top">
              <a:rot lat="18075703" lon="18392737" rev="3458556"/>
            </a:camera>
            <a:lightRig rig="threePt" dir="t"/>
          </a:scene3d>
          <a:sp3d>
            <a:extrusionClr>
              <a:schemeClr val="bg1">
                <a:lumMod val="95000"/>
              </a:schemeClr>
            </a:extrusionClr>
          </a:sp3d>
        </p:spPr>
        <p:txBody>
          <a:bodyPr anchor="ctr"/>
          <a:lstStyle/>
          <a:p>
            <a:pPr algn="ctr"/>
            <a:endParaRPr lang="zh-CN" altLang="en-US" kern="0" dirty="0">
              <a:solidFill>
                <a:sysClr val="window" lastClr="FFFFFF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254423" y="4298741"/>
            <a:ext cx="819128" cy="819127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scene3d>
            <a:camera prst="isometricOffAxis1Top">
              <a:rot lat="18075703" lon="18392737" rev="3458556"/>
            </a:camera>
            <a:lightRig rig="threePt" dir="t"/>
          </a:scene3d>
          <a:sp3d>
            <a:extrusionClr>
              <a:schemeClr val="bg1">
                <a:lumMod val="95000"/>
              </a:schemeClr>
            </a:extrusionClr>
          </a:sp3d>
        </p:spPr>
        <p:txBody>
          <a:bodyPr anchor="ctr"/>
          <a:lstStyle/>
          <a:p>
            <a:pPr algn="ctr"/>
            <a:endParaRPr lang="zh-CN" altLang="en-US" kern="0" dirty="0">
              <a:solidFill>
                <a:sysClr val="window" lastClr="FFFFFF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093458" y="4298740"/>
            <a:ext cx="552033" cy="552034"/>
          </a:xfrm>
          <a:prstGeom prst="ellipse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scene3d>
            <a:camera prst="isometricOffAxis1Top">
              <a:rot lat="18075703" lon="18392737" rev="3458556"/>
            </a:camera>
            <a:lightRig rig="threePt" dir="t"/>
          </a:scene3d>
          <a:sp3d>
            <a:extrusionClr>
              <a:schemeClr val="bg1">
                <a:lumMod val="95000"/>
              </a:schemeClr>
            </a:extrusionClr>
          </a:sp3d>
        </p:spPr>
        <p:txBody>
          <a:bodyPr anchor="ctr"/>
          <a:lstStyle/>
          <a:p>
            <a:pPr algn="ctr"/>
            <a:endParaRPr lang="zh-CN" altLang="en-US" kern="0" dirty="0">
              <a:solidFill>
                <a:sysClr val="window" lastClr="FFFFFF"/>
              </a:solidFill>
              <a:latin typeface="Helvetica" panose="020B0604020202030204" pitchFamily="34" charset="0"/>
              <a:ea typeface="微软雅黑" pitchFamily="34" charset="-122"/>
            </a:endParaRPr>
          </a:p>
        </p:txBody>
      </p:sp>
      <p:grpSp>
        <p:nvGrpSpPr>
          <p:cNvPr id="22" name="组合 19"/>
          <p:cNvGrpSpPr/>
          <p:nvPr/>
        </p:nvGrpSpPr>
        <p:grpSpPr>
          <a:xfrm>
            <a:off x="1470782" y="1943028"/>
            <a:ext cx="4495245" cy="1622452"/>
            <a:chOff x="302097" y="1732228"/>
            <a:chExt cx="4104555" cy="1481442"/>
          </a:xfrm>
        </p:grpSpPr>
        <p:sp>
          <p:nvSpPr>
            <p:cNvPr id="23" name="矩形 22"/>
            <p:cNvSpPr/>
            <p:nvPr/>
          </p:nvSpPr>
          <p:spPr>
            <a:xfrm>
              <a:off x="302196" y="1732228"/>
              <a:ext cx="4104456" cy="328619"/>
            </a:xfrm>
            <a:prstGeom prst="rect">
              <a:avLst/>
            </a:prstGeom>
            <a:solidFill>
              <a:srgbClr val="3B4860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b="1" kern="0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itchFamily="34" charset="-122"/>
                </a:rPr>
                <a:t>Add your title</a:t>
              </a:r>
              <a:endParaRPr lang="zh-CN" altLang="en-US" b="1" kern="0" dirty="0">
                <a:solidFill>
                  <a:schemeClr val="bg1"/>
                </a:solidFill>
                <a:latin typeface="Helvetica" panose="020B0604020202030204" pitchFamily="34" charset="0"/>
                <a:ea typeface="微软雅黑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02097" y="2060847"/>
              <a:ext cx="4104456" cy="1152823"/>
            </a:xfrm>
            <a:prstGeom prst="rect">
              <a:avLst/>
            </a:prstGeom>
            <a:solidFill>
              <a:srgbClr val="3B4860">
                <a:alpha val="50000"/>
              </a:srgbClr>
            </a:solidFill>
            <a:ln w="31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180000" tIns="180000" rIns="180000" anchor="t"/>
            <a:lstStyle/>
            <a:p>
              <a:pPr>
                <a:lnSpc>
                  <a:spcPct val="150000"/>
                </a:lnSpc>
                <a:spcBef>
                  <a:spcPts val="1200"/>
                </a:spcBef>
                <a:defRPr/>
              </a:pPr>
              <a:r>
                <a:rPr lang="en-US" altLang="zh-CN" sz="1600" kern="0" dirty="0">
                  <a:solidFill>
                    <a:srgbClr val="FFFFFF"/>
                  </a:solidFill>
                  <a:latin typeface="Helvetica" panose="020B0604020202030204" pitchFamily="34" charset="0"/>
                  <a:ea typeface="微软雅黑" pitchFamily="34" charset="-122"/>
                </a:rPr>
                <a:t>click to add your text here click to add your text here</a:t>
              </a:r>
              <a:endParaRPr lang="zh-CN" altLang="en-US" sz="1600" kern="0" dirty="0">
                <a:solidFill>
                  <a:srgbClr val="FFFFFF"/>
                </a:solidFill>
                <a:latin typeface="Helvetica" panose="020B060402020203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25" name="组合 22"/>
          <p:cNvGrpSpPr/>
          <p:nvPr/>
        </p:nvGrpSpPr>
        <p:grpSpPr>
          <a:xfrm>
            <a:off x="6225975" y="1908618"/>
            <a:ext cx="4495137" cy="1656863"/>
            <a:chOff x="4644008" y="1700808"/>
            <a:chExt cx="4104456" cy="1512862"/>
          </a:xfrm>
        </p:grpSpPr>
        <p:sp>
          <p:nvSpPr>
            <p:cNvPr id="26" name="矩形 25"/>
            <p:cNvSpPr/>
            <p:nvPr/>
          </p:nvSpPr>
          <p:spPr>
            <a:xfrm>
              <a:off x="4644008" y="1700808"/>
              <a:ext cx="4104456" cy="360040"/>
            </a:xfrm>
            <a:prstGeom prst="rect">
              <a:avLst/>
            </a:prstGeom>
            <a:solidFill>
              <a:srgbClr val="CA3F33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zh-CN" b="1" kern="0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itchFamily="34" charset="-122"/>
                </a:rPr>
                <a:t>Add your title</a:t>
              </a:r>
              <a:endParaRPr lang="zh-CN" altLang="en-US" b="1" kern="0" dirty="0">
                <a:solidFill>
                  <a:schemeClr val="bg1"/>
                </a:solidFill>
                <a:latin typeface="Helvetica" panose="020B0604020202030204" pitchFamily="34" charset="0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644678" y="2060848"/>
              <a:ext cx="4103687" cy="1152822"/>
            </a:xfrm>
            <a:prstGeom prst="rect">
              <a:avLst/>
            </a:prstGeom>
            <a:solidFill>
              <a:srgbClr val="CA3F33">
                <a:alpha val="50000"/>
              </a:srgbClr>
            </a:solidFill>
            <a:ln w="31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lIns="180000" tIns="180000" rIns="180000" anchor="t"/>
            <a:lstStyle/>
            <a:p>
              <a:pPr>
                <a:lnSpc>
                  <a:spcPct val="150000"/>
                </a:lnSpc>
                <a:spcBef>
                  <a:spcPts val="1200"/>
                </a:spcBef>
                <a:defRPr/>
              </a:pPr>
              <a:r>
                <a:rPr lang="en-US" altLang="zh-CN" sz="1600" kern="0" dirty="0">
                  <a:solidFill>
                    <a:srgbClr val="FFFFFF"/>
                  </a:solidFill>
                  <a:latin typeface="Helvetica" panose="020B0604020202030204" pitchFamily="34" charset="0"/>
                  <a:ea typeface="微软雅黑" pitchFamily="34" charset="-122"/>
                </a:rPr>
                <a:t>click to add your text here click to add your text here</a:t>
              </a:r>
              <a:endParaRPr lang="zh-CN" altLang="en-US" sz="1600" kern="0" dirty="0">
                <a:solidFill>
                  <a:srgbClr val="FFFFFF"/>
                </a:solidFill>
                <a:latin typeface="Helvetica" panose="020B0604020202030204" pitchFamily="34" charset="0"/>
                <a:ea typeface="微软雅黑" pitchFamily="34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516993" y="6179321"/>
            <a:ext cx="171450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Your title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937184" y="6179321"/>
            <a:ext cx="171450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Your title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717131" y="6176206"/>
            <a:ext cx="171450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Your title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9093635" y="6179321"/>
            <a:ext cx="1714508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Your title</a:t>
            </a:r>
          </a:p>
        </p:txBody>
      </p:sp>
      <p:sp>
        <p:nvSpPr>
          <p:cNvPr id="32" name="矩形 31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60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1" fill="hold" grpId="0" nodeType="after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32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32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32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3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8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28" grpId="0"/>
          <p:bldP spid="29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38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28" grpId="0"/>
          <p:bldP spid="29" grpId="0"/>
          <p:bldP spid="30" grpId="0"/>
          <p:bldP spid="31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7" name="Freeform 196"/>
          <p:cNvSpPr>
            <a:spLocks noEditPoints="1"/>
          </p:cNvSpPr>
          <p:nvPr/>
        </p:nvSpPr>
        <p:spPr bwMode="auto">
          <a:xfrm>
            <a:off x="5461076" y="2064790"/>
            <a:ext cx="1264627" cy="3942499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latin typeface="Helvetica" panose="020B0604020202030204" pitchFamily="34" charset="0"/>
            </a:endParaRPr>
          </a:p>
        </p:txBody>
      </p:sp>
      <p:sp>
        <p:nvSpPr>
          <p:cNvPr id="8" name="Freeform 196"/>
          <p:cNvSpPr>
            <a:spLocks noEditPoints="1"/>
          </p:cNvSpPr>
          <p:nvPr/>
        </p:nvSpPr>
        <p:spPr bwMode="auto">
          <a:xfrm>
            <a:off x="4072317" y="1854389"/>
            <a:ext cx="777624" cy="2424257"/>
          </a:xfrm>
          <a:custGeom>
            <a:avLst/>
            <a:gdLst>
              <a:gd name="T0" fmla="*/ 379 w 386"/>
              <a:gd name="T1" fmla="*/ 464 h 1210"/>
              <a:gd name="T2" fmla="*/ 364 w 386"/>
              <a:gd name="T3" fmla="*/ 267 h 1210"/>
              <a:gd name="T4" fmla="*/ 269 w 386"/>
              <a:gd name="T5" fmla="*/ 191 h 1210"/>
              <a:gd name="T6" fmla="*/ 251 w 386"/>
              <a:gd name="T7" fmla="*/ 145 h 1210"/>
              <a:gd name="T8" fmla="*/ 266 w 386"/>
              <a:gd name="T9" fmla="*/ 116 h 1210"/>
              <a:gd name="T10" fmla="*/ 263 w 386"/>
              <a:gd name="T11" fmla="*/ 82 h 1210"/>
              <a:gd name="T12" fmla="*/ 205 w 386"/>
              <a:gd name="T13" fmla="*/ 0 h 1210"/>
              <a:gd name="T14" fmla="*/ 155 w 386"/>
              <a:gd name="T15" fmla="*/ 90 h 1210"/>
              <a:gd name="T16" fmla="*/ 174 w 386"/>
              <a:gd name="T17" fmla="*/ 126 h 1210"/>
              <a:gd name="T18" fmla="*/ 176 w 386"/>
              <a:gd name="T19" fmla="*/ 167 h 1210"/>
              <a:gd name="T20" fmla="*/ 177 w 386"/>
              <a:gd name="T21" fmla="*/ 167 h 1210"/>
              <a:gd name="T22" fmla="*/ 156 w 386"/>
              <a:gd name="T23" fmla="*/ 186 h 1210"/>
              <a:gd name="T24" fmla="*/ 99 w 386"/>
              <a:gd name="T25" fmla="*/ 207 h 1210"/>
              <a:gd name="T26" fmla="*/ 57 w 386"/>
              <a:gd name="T27" fmla="*/ 370 h 1210"/>
              <a:gd name="T28" fmla="*/ 38 w 386"/>
              <a:gd name="T29" fmla="*/ 604 h 1210"/>
              <a:gd name="T30" fmla="*/ 68 w 386"/>
              <a:gd name="T31" fmla="*/ 598 h 1210"/>
              <a:gd name="T32" fmla="*/ 68 w 386"/>
              <a:gd name="T33" fmla="*/ 607 h 1210"/>
              <a:gd name="T34" fmla="*/ 41 w 386"/>
              <a:gd name="T35" fmla="*/ 619 h 1210"/>
              <a:gd name="T36" fmla="*/ 47 w 386"/>
              <a:gd name="T37" fmla="*/ 662 h 1210"/>
              <a:gd name="T38" fmla="*/ 3 w 386"/>
              <a:gd name="T39" fmla="*/ 849 h 1210"/>
              <a:gd name="T40" fmla="*/ 99 w 386"/>
              <a:gd name="T41" fmla="*/ 898 h 1210"/>
              <a:gd name="T42" fmla="*/ 118 w 386"/>
              <a:gd name="T43" fmla="*/ 899 h 1210"/>
              <a:gd name="T44" fmla="*/ 127 w 386"/>
              <a:gd name="T45" fmla="*/ 1051 h 1210"/>
              <a:gd name="T46" fmla="*/ 118 w 386"/>
              <a:gd name="T47" fmla="*/ 1153 h 1210"/>
              <a:gd name="T48" fmla="*/ 181 w 386"/>
              <a:gd name="T49" fmla="*/ 1159 h 1210"/>
              <a:gd name="T50" fmla="*/ 194 w 386"/>
              <a:gd name="T51" fmla="*/ 1084 h 1210"/>
              <a:gd name="T52" fmla="*/ 192 w 386"/>
              <a:gd name="T53" fmla="*/ 968 h 1210"/>
              <a:gd name="T54" fmla="*/ 222 w 386"/>
              <a:gd name="T55" fmla="*/ 712 h 1210"/>
              <a:gd name="T56" fmla="*/ 252 w 386"/>
              <a:gd name="T57" fmla="*/ 767 h 1210"/>
              <a:gd name="T58" fmla="*/ 285 w 386"/>
              <a:gd name="T59" fmla="*/ 1024 h 1210"/>
              <a:gd name="T60" fmla="*/ 277 w 386"/>
              <a:gd name="T61" fmla="*/ 1067 h 1210"/>
              <a:gd name="T62" fmla="*/ 298 w 386"/>
              <a:gd name="T63" fmla="*/ 1146 h 1210"/>
              <a:gd name="T64" fmla="*/ 355 w 386"/>
              <a:gd name="T65" fmla="*/ 1205 h 1210"/>
              <a:gd name="T66" fmla="*/ 347 w 386"/>
              <a:gd name="T67" fmla="*/ 1105 h 1210"/>
              <a:gd name="T68" fmla="*/ 351 w 386"/>
              <a:gd name="T69" fmla="*/ 1046 h 1210"/>
              <a:gd name="T70" fmla="*/ 356 w 386"/>
              <a:gd name="T71" fmla="*/ 829 h 1210"/>
              <a:gd name="T72" fmla="*/ 354 w 386"/>
              <a:gd name="T73" fmla="*/ 603 h 1210"/>
              <a:gd name="T74" fmla="*/ 367 w 386"/>
              <a:gd name="T75" fmla="*/ 565 h 1210"/>
              <a:gd name="T76" fmla="*/ 109 w 386"/>
              <a:gd name="T77" fmla="*/ 669 h 1210"/>
              <a:gd name="T78" fmla="*/ 91 w 386"/>
              <a:gd name="T79" fmla="*/ 666 h 1210"/>
              <a:gd name="T80" fmla="*/ 90 w 386"/>
              <a:gd name="T81" fmla="*/ 617 h 1210"/>
              <a:gd name="T82" fmla="*/ 101 w 386"/>
              <a:gd name="T83" fmla="*/ 628 h 1210"/>
              <a:gd name="T84" fmla="*/ 108 w 386"/>
              <a:gd name="T85" fmla="*/ 649 h 1210"/>
              <a:gd name="T86" fmla="*/ 223 w 386"/>
              <a:gd name="T87" fmla="*/ 505 h 1210"/>
              <a:gd name="T88" fmla="*/ 221 w 386"/>
              <a:gd name="T89" fmla="*/ 232 h 1210"/>
              <a:gd name="T90" fmla="*/ 215 w 386"/>
              <a:gd name="T91" fmla="*/ 208 h 1210"/>
              <a:gd name="T92" fmla="*/ 205 w 386"/>
              <a:gd name="T93" fmla="*/ 231 h 1210"/>
              <a:gd name="T94" fmla="*/ 199 w 386"/>
              <a:gd name="T95" fmla="*/ 505 h 1210"/>
              <a:gd name="T96" fmla="*/ 190 w 386"/>
              <a:gd name="T97" fmla="*/ 325 h 1210"/>
              <a:gd name="T98" fmla="*/ 173 w 386"/>
              <a:gd name="T99" fmla="*/ 188 h 1210"/>
              <a:gd name="T100" fmla="*/ 182 w 386"/>
              <a:gd name="T101" fmla="*/ 176 h 1210"/>
              <a:gd name="T102" fmla="*/ 248 w 386"/>
              <a:gd name="T103" fmla="*/ 179 h 1210"/>
              <a:gd name="T104" fmla="*/ 259 w 386"/>
              <a:gd name="T105" fmla="*/ 196 h 1210"/>
              <a:gd name="T106" fmla="*/ 258 w 386"/>
              <a:gd name="T107" fmla="*/ 201 h 1210"/>
              <a:gd name="T108" fmla="*/ 260 w 386"/>
              <a:gd name="T109" fmla="*/ 256 h 1210"/>
              <a:gd name="T110" fmla="*/ 301 w 386"/>
              <a:gd name="T111" fmla="*/ 488 h 1210"/>
              <a:gd name="T112" fmla="*/ 360 w 386"/>
              <a:gd name="T113" fmla="*/ 585 h 1210"/>
              <a:gd name="T114" fmla="*/ 328 w 386"/>
              <a:gd name="T115" fmla="*/ 554 h 1210"/>
              <a:gd name="T116" fmla="*/ 360 w 386"/>
              <a:gd name="T117" fmla="*/ 58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86" h="1210">
                <a:moveTo>
                  <a:pt x="379" y="512"/>
                </a:moveTo>
                <a:cubicBezTo>
                  <a:pt x="385" y="497"/>
                  <a:pt x="386" y="471"/>
                  <a:pt x="379" y="464"/>
                </a:cubicBezTo>
                <a:cubicBezTo>
                  <a:pt x="372" y="456"/>
                  <a:pt x="383" y="413"/>
                  <a:pt x="376" y="380"/>
                </a:cubicBezTo>
                <a:cubicBezTo>
                  <a:pt x="370" y="347"/>
                  <a:pt x="365" y="295"/>
                  <a:pt x="364" y="267"/>
                </a:cubicBezTo>
                <a:cubicBezTo>
                  <a:pt x="364" y="239"/>
                  <a:pt x="362" y="219"/>
                  <a:pt x="326" y="210"/>
                </a:cubicBezTo>
                <a:cubicBezTo>
                  <a:pt x="302" y="204"/>
                  <a:pt x="282" y="197"/>
                  <a:pt x="269" y="191"/>
                </a:cubicBezTo>
                <a:cubicBezTo>
                  <a:pt x="269" y="191"/>
                  <a:pt x="255" y="179"/>
                  <a:pt x="252" y="168"/>
                </a:cubicBezTo>
                <a:cubicBezTo>
                  <a:pt x="251" y="159"/>
                  <a:pt x="251" y="150"/>
                  <a:pt x="251" y="145"/>
                </a:cubicBezTo>
                <a:cubicBezTo>
                  <a:pt x="253" y="136"/>
                  <a:pt x="253" y="129"/>
                  <a:pt x="253" y="124"/>
                </a:cubicBezTo>
                <a:cubicBezTo>
                  <a:pt x="253" y="118"/>
                  <a:pt x="264" y="126"/>
                  <a:pt x="266" y="116"/>
                </a:cubicBezTo>
                <a:cubicBezTo>
                  <a:pt x="269" y="107"/>
                  <a:pt x="271" y="85"/>
                  <a:pt x="269" y="84"/>
                </a:cubicBezTo>
                <a:cubicBezTo>
                  <a:pt x="267" y="82"/>
                  <a:pt x="265" y="82"/>
                  <a:pt x="263" y="82"/>
                </a:cubicBezTo>
                <a:cubicBezTo>
                  <a:pt x="263" y="79"/>
                  <a:pt x="265" y="59"/>
                  <a:pt x="263" y="38"/>
                </a:cubicBezTo>
                <a:cubicBezTo>
                  <a:pt x="262" y="18"/>
                  <a:pt x="242" y="2"/>
                  <a:pt x="205" y="0"/>
                </a:cubicBezTo>
                <a:cubicBezTo>
                  <a:pt x="184" y="0"/>
                  <a:pt x="160" y="16"/>
                  <a:pt x="157" y="38"/>
                </a:cubicBezTo>
                <a:cubicBezTo>
                  <a:pt x="154" y="60"/>
                  <a:pt x="155" y="90"/>
                  <a:pt x="155" y="90"/>
                </a:cubicBezTo>
                <a:cubicBezTo>
                  <a:pt x="155" y="90"/>
                  <a:pt x="148" y="105"/>
                  <a:pt x="154" y="117"/>
                </a:cubicBezTo>
                <a:cubicBezTo>
                  <a:pt x="160" y="129"/>
                  <a:pt x="174" y="126"/>
                  <a:pt x="174" y="126"/>
                </a:cubicBezTo>
                <a:cubicBezTo>
                  <a:pt x="174" y="126"/>
                  <a:pt x="177" y="145"/>
                  <a:pt x="177" y="155"/>
                </a:cubicBezTo>
                <a:cubicBezTo>
                  <a:pt x="177" y="160"/>
                  <a:pt x="177" y="164"/>
                  <a:pt x="176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77" y="167"/>
                  <a:pt x="177" y="167"/>
                </a:cubicBezTo>
                <a:cubicBezTo>
                  <a:pt x="176" y="167"/>
                  <a:pt x="176" y="167"/>
                  <a:pt x="176" y="167"/>
                </a:cubicBezTo>
                <a:cubicBezTo>
                  <a:pt x="176" y="167"/>
                  <a:pt x="164" y="182"/>
                  <a:pt x="156" y="186"/>
                </a:cubicBezTo>
                <a:cubicBezTo>
                  <a:pt x="143" y="192"/>
                  <a:pt x="123" y="200"/>
                  <a:pt x="107" y="205"/>
                </a:cubicBezTo>
                <a:cubicBezTo>
                  <a:pt x="104" y="206"/>
                  <a:pt x="102" y="206"/>
                  <a:pt x="99" y="207"/>
                </a:cubicBezTo>
                <a:cubicBezTo>
                  <a:pt x="80" y="213"/>
                  <a:pt x="65" y="218"/>
                  <a:pt x="65" y="244"/>
                </a:cubicBezTo>
                <a:cubicBezTo>
                  <a:pt x="64" y="274"/>
                  <a:pt x="61" y="331"/>
                  <a:pt x="57" y="370"/>
                </a:cubicBezTo>
                <a:cubicBezTo>
                  <a:pt x="53" y="408"/>
                  <a:pt x="41" y="490"/>
                  <a:pt x="41" y="516"/>
                </a:cubicBezTo>
                <a:cubicBezTo>
                  <a:pt x="40" y="542"/>
                  <a:pt x="37" y="598"/>
                  <a:pt x="38" y="604"/>
                </a:cubicBezTo>
                <a:cubicBezTo>
                  <a:pt x="38" y="609"/>
                  <a:pt x="42" y="609"/>
                  <a:pt x="42" y="615"/>
                </a:cubicBezTo>
                <a:cubicBezTo>
                  <a:pt x="43" y="612"/>
                  <a:pt x="48" y="598"/>
                  <a:pt x="68" y="598"/>
                </a:cubicBezTo>
                <a:cubicBezTo>
                  <a:pt x="90" y="598"/>
                  <a:pt x="90" y="614"/>
                  <a:pt x="90" y="614"/>
                </a:cubicBezTo>
                <a:cubicBezTo>
                  <a:pt x="83" y="607"/>
                  <a:pt x="83" y="607"/>
                  <a:pt x="68" y="607"/>
                </a:cubicBezTo>
                <a:cubicBezTo>
                  <a:pt x="54" y="606"/>
                  <a:pt x="43" y="614"/>
                  <a:pt x="42" y="615"/>
                </a:cubicBezTo>
                <a:cubicBezTo>
                  <a:pt x="42" y="616"/>
                  <a:pt x="42" y="618"/>
                  <a:pt x="41" y="619"/>
                </a:cubicBezTo>
                <a:cubicBezTo>
                  <a:pt x="39" y="630"/>
                  <a:pt x="39" y="639"/>
                  <a:pt x="45" y="646"/>
                </a:cubicBezTo>
                <a:cubicBezTo>
                  <a:pt x="50" y="653"/>
                  <a:pt x="47" y="662"/>
                  <a:pt x="47" y="662"/>
                </a:cubicBezTo>
                <a:cubicBezTo>
                  <a:pt x="0" y="660"/>
                  <a:pt x="0" y="660"/>
                  <a:pt x="0" y="660"/>
                </a:cubicBezTo>
                <a:cubicBezTo>
                  <a:pt x="3" y="849"/>
                  <a:pt x="3" y="849"/>
                  <a:pt x="3" y="849"/>
                </a:cubicBezTo>
                <a:cubicBezTo>
                  <a:pt x="78" y="907"/>
                  <a:pt x="78" y="907"/>
                  <a:pt x="78" y="907"/>
                </a:cubicBezTo>
                <a:cubicBezTo>
                  <a:pt x="78" y="907"/>
                  <a:pt x="89" y="899"/>
                  <a:pt x="99" y="898"/>
                </a:cubicBezTo>
                <a:cubicBezTo>
                  <a:pt x="100" y="898"/>
                  <a:pt x="101" y="898"/>
                  <a:pt x="101" y="898"/>
                </a:cubicBezTo>
                <a:cubicBezTo>
                  <a:pt x="112" y="898"/>
                  <a:pt x="118" y="899"/>
                  <a:pt x="118" y="899"/>
                </a:cubicBezTo>
                <a:cubicBezTo>
                  <a:pt x="118" y="899"/>
                  <a:pt x="115" y="955"/>
                  <a:pt x="115" y="977"/>
                </a:cubicBezTo>
                <a:cubicBezTo>
                  <a:pt x="115" y="1000"/>
                  <a:pt x="117" y="1035"/>
                  <a:pt x="127" y="1051"/>
                </a:cubicBezTo>
                <a:cubicBezTo>
                  <a:pt x="136" y="1067"/>
                  <a:pt x="138" y="1073"/>
                  <a:pt x="138" y="1087"/>
                </a:cubicBezTo>
                <a:cubicBezTo>
                  <a:pt x="138" y="1101"/>
                  <a:pt x="117" y="1140"/>
                  <a:pt x="118" y="1153"/>
                </a:cubicBezTo>
                <a:cubicBezTo>
                  <a:pt x="118" y="1166"/>
                  <a:pt x="121" y="1186"/>
                  <a:pt x="143" y="1186"/>
                </a:cubicBezTo>
                <a:cubicBezTo>
                  <a:pt x="165" y="1185"/>
                  <a:pt x="181" y="1176"/>
                  <a:pt x="181" y="1159"/>
                </a:cubicBezTo>
                <a:cubicBezTo>
                  <a:pt x="181" y="1141"/>
                  <a:pt x="178" y="1130"/>
                  <a:pt x="185" y="1124"/>
                </a:cubicBezTo>
                <a:cubicBezTo>
                  <a:pt x="193" y="1117"/>
                  <a:pt x="181" y="1101"/>
                  <a:pt x="194" y="1084"/>
                </a:cubicBezTo>
                <a:cubicBezTo>
                  <a:pt x="206" y="1067"/>
                  <a:pt x="193" y="1066"/>
                  <a:pt x="196" y="1050"/>
                </a:cubicBezTo>
                <a:cubicBezTo>
                  <a:pt x="199" y="1034"/>
                  <a:pt x="193" y="987"/>
                  <a:pt x="192" y="968"/>
                </a:cubicBezTo>
                <a:cubicBezTo>
                  <a:pt x="191" y="949"/>
                  <a:pt x="194" y="926"/>
                  <a:pt x="204" y="846"/>
                </a:cubicBezTo>
                <a:cubicBezTo>
                  <a:pt x="213" y="765"/>
                  <a:pt x="219" y="729"/>
                  <a:pt x="222" y="712"/>
                </a:cubicBezTo>
                <a:cubicBezTo>
                  <a:pt x="225" y="694"/>
                  <a:pt x="229" y="672"/>
                  <a:pt x="229" y="672"/>
                </a:cubicBezTo>
                <a:cubicBezTo>
                  <a:pt x="229" y="672"/>
                  <a:pt x="242" y="748"/>
                  <a:pt x="252" y="767"/>
                </a:cubicBezTo>
                <a:cubicBezTo>
                  <a:pt x="262" y="785"/>
                  <a:pt x="274" y="879"/>
                  <a:pt x="277" y="907"/>
                </a:cubicBezTo>
                <a:cubicBezTo>
                  <a:pt x="280" y="934"/>
                  <a:pt x="278" y="1015"/>
                  <a:pt x="285" y="1024"/>
                </a:cubicBezTo>
                <a:cubicBezTo>
                  <a:pt x="291" y="1032"/>
                  <a:pt x="294" y="1044"/>
                  <a:pt x="294" y="1044"/>
                </a:cubicBezTo>
                <a:cubicBezTo>
                  <a:pt x="294" y="1044"/>
                  <a:pt x="277" y="1054"/>
                  <a:pt x="277" y="1067"/>
                </a:cubicBezTo>
                <a:cubicBezTo>
                  <a:pt x="277" y="1081"/>
                  <a:pt x="290" y="1092"/>
                  <a:pt x="289" y="1110"/>
                </a:cubicBezTo>
                <a:cubicBezTo>
                  <a:pt x="289" y="1128"/>
                  <a:pt x="291" y="1143"/>
                  <a:pt x="298" y="1146"/>
                </a:cubicBezTo>
                <a:cubicBezTo>
                  <a:pt x="305" y="1150"/>
                  <a:pt x="304" y="1180"/>
                  <a:pt x="313" y="1191"/>
                </a:cubicBezTo>
                <a:cubicBezTo>
                  <a:pt x="322" y="1201"/>
                  <a:pt x="337" y="1210"/>
                  <a:pt x="355" y="1205"/>
                </a:cubicBezTo>
                <a:cubicBezTo>
                  <a:pt x="373" y="1199"/>
                  <a:pt x="373" y="1175"/>
                  <a:pt x="364" y="1152"/>
                </a:cubicBezTo>
                <a:cubicBezTo>
                  <a:pt x="355" y="1129"/>
                  <a:pt x="344" y="1114"/>
                  <a:pt x="347" y="1105"/>
                </a:cubicBezTo>
                <a:cubicBezTo>
                  <a:pt x="351" y="1096"/>
                  <a:pt x="354" y="1082"/>
                  <a:pt x="345" y="1073"/>
                </a:cubicBezTo>
                <a:cubicBezTo>
                  <a:pt x="336" y="1064"/>
                  <a:pt x="345" y="1054"/>
                  <a:pt x="351" y="1046"/>
                </a:cubicBezTo>
                <a:cubicBezTo>
                  <a:pt x="357" y="1038"/>
                  <a:pt x="356" y="1002"/>
                  <a:pt x="356" y="982"/>
                </a:cubicBezTo>
                <a:cubicBezTo>
                  <a:pt x="357" y="962"/>
                  <a:pt x="354" y="864"/>
                  <a:pt x="356" y="829"/>
                </a:cubicBezTo>
                <a:cubicBezTo>
                  <a:pt x="357" y="793"/>
                  <a:pt x="360" y="685"/>
                  <a:pt x="355" y="655"/>
                </a:cubicBezTo>
                <a:cubicBezTo>
                  <a:pt x="350" y="625"/>
                  <a:pt x="354" y="603"/>
                  <a:pt x="354" y="603"/>
                </a:cubicBezTo>
                <a:cubicBezTo>
                  <a:pt x="354" y="603"/>
                  <a:pt x="366" y="609"/>
                  <a:pt x="366" y="597"/>
                </a:cubicBezTo>
                <a:cubicBezTo>
                  <a:pt x="366" y="586"/>
                  <a:pt x="362" y="584"/>
                  <a:pt x="367" y="565"/>
                </a:cubicBezTo>
                <a:cubicBezTo>
                  <a:pt x="372" y="545"/>
                  <a:pt x="373" y="527"/>
                  <a:pt x="379" y="512"/>
                </a:cubicBezTo>
                <a:close/>
                <a:moveTo>
                  <a:pt x="109" y="669"/>
                </a:moveTo>
                <a:cubicBezTo>
                  <a:pt x="99" y="668"/>
                  <a:pt x="99" y="668"/>
                  <a:pt x="99" y="668"/>
                </a:cubicBezTo>
                <a:cubicBezTo>
                  <a:pt x="91" y="666"/>
                  <a:pt x="91" y="666"/>
                  <a:pt x="91" y="666"/>
                </a:cubicBezTo>
                <a:cubicBezTo>
                  <a:pt x="91" y="666"/>
                  <a:pt x="93" y="653"/>
                  <a:pt x="90" y="644"/>
                </a:cubicBezTo>
                <a:cubicBezTo>
                  <a:pt x="87" y="635"/>
                  <a:pt x="88" y="627"/>
                  <a:pt x="90" y="617"/>
                </a:cubicBezTo>
                <a:cubicBezTo>
                  <a:pt x="90" y="617"/>
                  <a:pt x="93" y="627"/>
                  <a:pt x="99" y="628"/>
                </a:cubicBezTo>
                <a:cubicBezTo>
                  <a:pt x="100" y="628"/>
                  <a:pt x="100" y="628"/>
                  <a:pt x="101" y="628"/>
                </a:cubicBezTo>
                <a:cubicBezTo>
                  <a:pt x="108" y="628"/>
                  <a:pt x="111" y="629"/>
                  <a:pt x="111" y="629"/>
                </a:cubicBezTo>
                <a:cubicBezTo>
                  <a:pt x="111" y="629"/>
                  <a:pt x="108" y="640"/>
                  <a:pt x="108" y="649"/>
                </a:cubicBezTo>
                <a:cubicBezTo>
                  <a:pt x="108" y="659"/>
                  <a:pt x="109" y="669"/>
                  <a:pt x="109" y="669"/>
                </a:cubicBezTo>
                <a:close/>
                <a:moveTo>
                  <a:pt x="223" y="505"/>
                </a:moveTo>
                <a:cubicBezTo>
                  <a:pt x="225" y="464"/>
                  <a:pt x="224" y="347"/>
                  <a:pt x="223" y="322"/>
                </a:cubicBezTo>
                <a:cubicBezTo>
                  <a:pt x="223" y="296"/>
                  <a:pt x="218" y="239"/>
                  <a:pt x="221" y="232"/>
                </a:cubicBezTo>
                <a:cubicBezTo>
                  <a:pt x="224" y="224"/>
                  <a:pt x="232" y="218"/>
                  <a:pt x="241" y="223"/>
                </a:cubicBezTo>
                <a:cubicBezTo>
                  <a:pt x="241" y="223"/>
                  <a:pt x="231" y="208"/>
                  <a:pt x="215" y="208"/>
                </a:cubicBezTo>
                <a:cubicBezTo>
                  <a:pt x="199" y="208"/>
                  <a:pt x="188" y="223"/>
                  <a:pt x="188" y="223"/>
                </a:cubicBezTo>
                <a:cubicBezTo>
                  <a:pt x="188" y="223"/>
                  <a:pt x="206" y="219"/>
                  <a:pt x="205" y="231"/>
                </a:cubicBezTo>
                <a:cubicBezTo>
                  <a:pt x="205" y="243"/>
                  <a:pt x="199" y="305"/>
                  <a:pt x="199" y="346"/>
                </a:cubicBezTo>
                <a:cubicBezTo>
                  <a:pt x="199" y="383"/>
                  <a:pt x="196" y="472"/>
                  <a:pt x="199" y="505"/>
                </a:cubicBezTo>
                <a:cubicBezTo>
                  <a:pt x="187" y="504"/>
                  <a:pt x="183" y="503"/>
                  <a:pt x="183" y="503"/>
                </a:cubicBezTo>
                <a:cubicBezTo>
                  <a:pt x="183" y="503"/>
                  <a:pt x="194" y="386"/>
                  <a:pt x="190" y="325"/>
                </a:cubicBezTo>
                <a:cubicBezTo>
                  <a:pt x="186" y="279"/>
                  <a:pt x="178" y="220"/>
                  <a:pt x="173" y="188"/>
                </a:cubicBezTo>
                <a:cubicBezTo>
                  <a:pt x="173" y="188"/>
                  <a:pt x="173" y="188"/>
                  <a:pt x="173" y="188"/>
                </a:cubicBezTo>
                <a:cubicBezTo>
                  <a:pt x="173" y="188"/>
                  <a:pt x="178" y="170"/>
                  <a:pt x="182" y="176"/>
                </a:cubicBezTo>
                <a:cubicBezTo>
                  <a:pt x="182" y="176"/>
                  <a:pt x="182" y="176"/>
                  <a:pt x="182" y="176"/>
                </a:cubicBezTo>
                <a:cubicBezTo>
                  <a:pt x="190" y="189"/>
                  <a:pt x="203" y="204"/>
                  <a:pt x="212" y="204"/>
                </a:cubicBezTo>
                <a:cubicBezTo>
                  <a:pt x="222" y="204"/>
                  <a:pt x="238" y="193"/>
                  <a:pt x="248" y="179"/>
                </a:cubicBezTo>
                <a:cubicBezTo>
                  <a:pt x="248" y="179"/>
                  <a:pt x="248" y="179"/>
                  <a:pt x="248" y="179"/>
                </a:cubicBezTo>
                <a:cubicBezTo>
                  <a:pt x="248" y="179"/>
                  <a:pt x="258" y="182"/>
                  <a:pt x="259" y="196"/>
                </a:cubicBezTo>
                <a:cubicBezTo>
                  <a:pt x="259" y="197"/>
                  <a:pt x="258" y="199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01"/>
                  <a:pt x="258" y="201"/>
                  <a:pt x="258" y="201"/>
                </a:cubicBezTo>
                <a:cubicBezTo>
                  <a:pt x="258" y="213"/>
                  <a:pt x="258" y="230"/>
                  <a:pt x="260" y="256"/>
                </a:cubicBezTo>
                <a:cubicBezTo>
                  <a:pt x="263" y="335"/>
                  <a:pt x="277" y="429"/>
                  <a:pt x="284" y="450"/>
                </a:cubicBezTo>
                <a:cubicBezTo>
                  <a:pt x="292" y="472"/>
                  <a:pt x="301" y="488"/>
                  <a:pt x="301" y="488"/>
                </a:cubicBezTo>
                <a:cubicBezTo>
                  <a:pt x="301" y="488"/>
                  <a:pt x="251" y="504"/>
                  <a:pt x="223" y="505"/>
                </a:cubicBezTo>
                <a:close/>
                <a:moveTo>
                  <a:pt x="360" y="585"/>
                </a:moveTo>
                <a:cubicBezTo>
                  <a:pt x="358" y="573"/>
                  <a:pt x="361" y="568"/>
                  <a:pt x="352" y="561"/>
                </a:cubicBezTo>
                <a:cubicBezTo>
                  <a:pt x="343" y="554"/>
                  <a:pt x="328" y="554"/>
                  <a:pt x="328" y="554"/>
                </a:cubicBezTo>
                <a:cubicBezTo>
                  <a:pt x="328" y="554"/>
                  <a:pt x="350" y="545"/>
                  <a:pt x="360" y="557"/>
                </a:cubicBezTo>
                <a:cubicBezTo>
                  <a:pt x="369" y="570"/>
                  <a:pt x="360" y="585"/>
                  <a:pt x="360" y="585"/>
                </a:cubicBezTo>
                <a:close/>
              </a:path>
            </a:pathLst>
          </a:custGeom>
          <a:solidFill>
            <a:srgbClr val="3B486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latin typeface="Helvetica" panose="020B0604020202030204" pitchFamily="34" charset="0"/>
            </a:endParaRPr>
          </a:p>
        </p:txBody>
      </p:sp>
      <p:sp>
        <p:nvSpPr>
          <p:cNvPr id="9" name="Freeform 208"/>
          <p:cNvSpPr>
            <a:spLocks noEditPoints="1"/>
          </p:cNvSpPr>
          <p:nvPr/>
        </p:nvSpPr>
        <p:spPr bwMode="auto">
          <a:xfrm>
            <a:off x="7234086" y="2284306"/>
            <a:ext cx="655950" cy="2438829"/>
          </a:xfrm>
          <a:custGeom>
            <a:avLst/>
            <a:gdLst>
              <a:gd name="T0" fmla="*/ 221 w 224"/>
              <a:gd name="T1" fmla="*/ 237 h 906"/>
              <a:gd name="T2" fmla="*/ 178 w 224"/>
              <a:gd name="T3" fmla="*/ 151 h 906"/>
              <a:gd name="T4" fmla="*/ 161 w 224"/>
              <a:gd name="T5" fmla="*/ 98 h 906"/>
              <a:gd name="T6" fmla="*/ 148 w 224"/>
              <a:gd name="T7" fmla="*/ 36 h 906"/>
              <a:gd name="T8" fmla="*/ 107 w 224"/>
              <a:gd name="T9" fmla="*/ 0 h 906"/>
              <a:gd name="T10" fmla="*/ 63 w 224"/>
              <a:gd name="T11" fmla="*/ 101 h 906"/>
              <a:gd name="T12" fmla="*/ 48 w 224"/>
              <a:gd name="T13" fmla="*/ 145 h 906"/>
              <a:gd name="T14" fmla="*/ 7 w 224"/>
              <a:gd name="T15" fmla="*/ 204 h 906"/>
              <a:gd name="T16" fmla="*/ 2 w 224"/>
              <a:gd name="T17" fmla="*/ 302 h 906"/>
              <a:gd name="T18" fmla="*/ 28 w 224"/>
              <a:gd name="T19" fmla="*/ 360 h 906"/>
              <a:gd name="T20" fmla="*/ 31 w 224"/>
              <a:gd name="T21" fmla="*/ 411 h 906"/>
              <a:gd name="T22" fmla="*/ 35 w 224"/>
              <a:gd name="T23" fmla="*/ 565 h 906"/>
              <a:gd name="T24" fmla="*/ 54 w 224"/>
              <a:gd name="T25" fmla="*/ 607 h 906"/>
              <a:gd name="T26" fmla="*/ 81 w 224"/>
              <a:gd name="T27" fmla="*/ 790 h 906"/>
              <a:gd name="T28" fmla="*/ 89 w 224"/>
              <a:gd name="T29" fmla="*/ 869 h 906"/>
              <a:gd name="T30" fmla="*/ 112 w 224"/>
              <a:gd name="T31" fmla="*/ 906 h 906"/>
              <a:gd name="T32" fmla="*/ 122 w 224"/>
              <a:gd name="T33" fmla="*/ 847 h 906"/>
              <a:gd name="T34" fmla="*/ 157 w 224"/>
              <a:gd name="T35" fmla="*/ 853 h 906"/>
              <a:gd name="T36" fmla="*/ 124 w 224"/>
              <a:gd name="T37" fmla="*/ 764 h 906"/>
              <a:gd name="T38" fmla="*/ 156 w 224"/>
              <a:gd name="T39" fmla="*/ 611 h 906"/>
              <a:gd name="T40" fmla="*/ 166 w 224"/>
              <a:gd name="T41" fmla="*/ 582 h 906"/>
              <a:gd name="T42" fmla="*/ 190 w 224"/>
              <a:gd name="T43" fmla="*/ 474 h 906"/>
              <a:gd name="T44" fmla="*/ 206 w 224"/>
              <a:gd name="T45" fmla="*/ 414 h 906"/>
              <a:gd name="T46" fmla="*/ 192 w 224"/>
              <a:gd name="T47" fmla="*/ 313 h 906"/>
              <a:gd name="T48" fmla="*/ 73 w 224"/>
              <a:gd name="T49" fmla="*/ 279 h 906"/>
              <a:gd name="T50" fmla="*/ 63 w 224"/>
              <a:gd name="T51" fmla="*/ 289 h 906"/>
              <a:gd name="T52" fmla="*/ 73 w 224"/>
              <a:gd name="T53" fmla="*/ 269 h 906"/>
              <a:gd name="T54" fmla="*/ 110 w 224"/>
              <a:gd name="T55" fmla="*/ 621 h 906"/>
              <a:gd name="T56" fmla="*/ 107 w 224"/>
              <a:gd name="T57" fmla="*/ 646 h 906"/>
              <a:gd name="T58" fmla="*/ 104 w 224"/>
              <a:gd name="T59" fmla="*/ 612 h 906"/>
              <a:gd name="T60" fmla="*/ 110 w 224"/>
              <a:gd name="T61" fmla="*/ 580 h 906"/>
              <a:gd name="T62" fmla="*/ 116 w 224"/>
              <a:gd name="T63" fmla="*/ 225 h 906"/>
              <a:gd name="T64" fmla="*/ 91 w 224"/>
              <a:gd name="T65" fmla="*/ 130 h 906"/>
              <a:gd name="T66" fmla="*/ 115 w 224"/>
              <a:gd name="T67" fmla="*/ 200 h 906"/>
              <a:gd name="T68" fmla="*/ 128 w 224"/>
              <a:gd name="T69" fmla="*/ 156 h 906"/>
              <a:gd name="T70" fmla="*/ 143 w 224"/>
              <a:gd name="T71" fmla="*/ 147 h 906"/>
              <a:gd name="T72" fmla="*/ 116 w 224"/>
              <a:gd name="T73" fmla="*/ 225 h 906"/>
              <a:gd name="T74" fmla="*/ 138 w 224"/>
              <a:gd name="T75" fmla="*/ 333 h 906"/>
              <a:gd name="T76" fmla="*/ 149 w 224"/>
              <a:gd name="T77" fmla="*/ 315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24" h="906">
                <a:moveTo>
                  <a:pt x="215" y="296"/>
                </a:moveTo>
                <a:cubicBezTo>
                  <a:pt x="222" y="281"/>
                  <a:pt x="224" y="258"/>
                  <a:pt x="221" y="237"/>
                </a:cubicBezTo>
                <a:cubicBezTo>
                  <a:pt x="219" y="217"/>
                  <a:pt x="217" y="187"/>
                  <a:pt x="211" y="170"/>
                </a:cubicBezTo>
                <a:cubicBezTo>
                  <a:pt x="204" y="152"/>
                  <a:pt x="178" y="151"/>
                  <a:pt x="178" y="151"/>
                </a:cubicBezTo>
                <a:cubicBezTo>
                  <a:pt x="178" y="151"/>
                  <a:pt x="180" y="142"/>
                  <a:pt x="172" y="133"/>
                </a:cubicBezTo>
                <a:cubicBezTo>
                  <a:pt x="164" y="124"/>
                  <a:pt x="163" y="113"/>
                  <a:pt x="161" y="98"/>
                </a:cubicBezTo>
                <a:cubicBezTo>
                  <a:pt x="159" y="82"/>
                  <a:pt x="155" y="72"/>
                  <a:pt x="155" y="62"/>
                </a:cubicBezTo>
                <a:cubicBezTo>
                  <a:pt x="155" y="52"/>
                  <a:pt x="152" y="53"/>
                  <a:pt x="148" y="36"/>
                </a:cubicBezTo>
                <a:cubicBezTo>
                  <a:pt x="144" y="19"/>
                  <a:pt x="127" y="0"/>
                  <a:pt x="10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75" y="0"/>
                  <a:pt x="67" y="48"/>
                  <a:pt x="64" y="64"/>
                </a:cubicBezTo>
                <a:cubicBezTo>
                  <a:pt x="62" y="79"/>
                  <a:pt x="58" y="89"/>
                  <a:pt x="63" y="101"/>
                </a:cubicBezTo>
                <a:cubicBezTo>
                  <a:pt x="68" y="113"/>
                  <a:pt x="62" y="116"/>
                  <a:pt x="50" y="125"/>
                </a:cubicBezTo>
                <a:cubicBezTo>
                  <a:pt x="39" y="135"/>
                  <a:pt x="48" y="145"/>
                  <a:pt x="48" y="145"/>
                </a:cubicBezTo>
                <a:cubicBezTo>
                  <a:pt x="48" y="145"/>
                  <a:pt x="37" y="152"/>
                  <a:pt x="28" y="154"/>
                </a:cubicBezTo>
                <a:cubicBezTo>
                  <a:pt x="19" y="155"/>
                  <a:pt x="9" y="186"/>
                  <a:pt x="7" y="204"/>
                </a:cubicBezTo>
                <a:cubicBezTo>
                  <a:pt x="5" y="221"/>
                  <a:pt x="4" y="220"/>
                  <a:pt x="2" y="233"/>
                </a:cubicBezTo>
                <a:cubicBezTo>
                  <a:pt x="0" y="247"/>
                  <a:pt x="1" y="279"/>
                  <a:pt x="2" y="302"/>
                </a:cubicBezTo>
                <a:cubicBezTo>
                  <a:pt x="4" y="324"/>
                  <a:pt x="31" y="326"/>
                  <a:pt x="31" y="326"/>
                </a:cubicBezTo>
                <a:cubicBezTo>
                  <a:pt x="31" y="326"/>
                  <a:pt x="31" y="348"/>
                  <a:pt x="28" y="360"/>
                </a:cubicBezTo>
                <a:cubicBezTo>
                  <a:pt x="24" y="373"/>
                  <a:pt x="7" y="405"/>
                  <a:pt x="12" y="407"/>
                </a:cubicBezTo>
                <a:cubicBezTo>
                  <a:pt x="16" y="409"/>
                  <a:pt x="31" y="411"/>
                  <a:pt x="31" y="411"/>
                </a:cubicBezTo>
                <a:cubicBezTo>
                  <a:pt x="31" y="411"/>
                  <a:pt x="28" y="447"/>
                  <a:pt x="30" y="465"/>
                </a:cubicBezTo>
                <a:cubicBezTo>
                  <a:pt x="31" y="483"/>
                  <a:pt x="35" y="544"/>
                  <a:pt x="35" y="565"/>
                </a:cubicBezTo>
                <a:cubicBezTo>
                  <a:pt x="35" y="586"/>
                  <a:pt x="50" y="579"/>
                  <a:pt x="50" y="579"/>
                </a:cubicBezTo>
                <a:cubicBezTo>
                  <a:pt x="50" y="579"/>
                  <a:pt x="52" y="592"/>
                  <a:pt x="54" y="607"/>
                </a:cubicBezTo>
                <a:cubicBezTo>
                  <a:pt x="56" y="622"/>
                  <a:pt x="54" y="641"/>
                  <a:pt x="52" y="663"/>
                </a:cubicBezTo>
                <a:cubicBezTo>
                  <a:pt x="51" y="685"/>
                  <a:pt x="75" y="770"/>
                  <a:pt x="81" y="790"/>
                </a:cubicBezTo>
                <a:cubicBezTo>
                  <a:pt x="88" y="809"/>
                  <a:pt x="92" y="819"/>
                  <a:pt x="88" y="831"/>
                </a:cubicBezTo>
                <a:cubicBezTo>
                  <a:pt x="85" y="844"/>
                  <a:pt x="90" y="848"/>
                  <a:pt x="89" y="869"/>
                </a:cubicBezTo>
                <a:cubicBezTo>
                  <a:pt x="89" y="888"/>
                  <a:pt x="96" y="902"/>
                  <a:pt x="107" y="905"/>
                </a:cubicBezTo>
                <a:cubicBezTo>
                  <a:pt x="109" y="906"/>
                  <a:pt x="111" y="906"/>
                  <a:pt x="112" y="906"/>
                </a:cubicBezTo>
                <a:cubicBezTo>
                  <a:pt x="126" y="906"/>
                  <a:pt x="129" y="872"/>
                  <a:pt x="126" y="865"/>
                </a:cubicBezTo>
                <a:cubicBezTo>
                  <a:pt x="123" y="857"/>
                  <a:pt x="122" y="847"/>
                  <a:pt x="122" y="847"/>
                </a:cubicBezTo>
                <a:cubicBezTo>
                  <a:pt x="122" y="847"/>
                  <a:pt x="127" y="853"/>
                  <a:pt x="134" y="855"/>
                </a:cubicBezTo>
                <a:cubicBezTo>
                  <a:pt x="140" y="857"/>
                  <a:pt x="150" y="857"/>
                  <a:pt x="157" y="853"/>
                </a:cubicBezTo>
                <a:cubicBezTo>
                  <a:pt x="164" y="848"/>
                  <a:pt x="151" y="828"/>
                  <a:pt x="141" y="818"/>
                </a:cubicBezTo>
                <a:cubicBezTo>
                  <a:pt x="132" y="808"/>
                  <a:pt x="124" y="784"/>
                  <a:pt x="124" y="764"/>
                </a:cubicBezTo>
                <a:cubicBezTo>
                  <a:pt x="124" y="745"/>
                  <a:pt x="141" y="698"/>
                  <a:pt x="149" y="670"/>
                </a:cubicBezTo>
                <a:cubicBezTo>
                  <a:pt x="158" y="643"/>
                  <a:pt x="153" y="617"/>
                  <a:pt x="156" y="611"/>
                </a:cubicBezTo>
                <a:cubicBezTo>
                  <a:pt x="158" y="605"/>
                  <a:pt x="158" y="582"/>
                  <a:pt x="158" y="582"/>
                </a:cubicBezTo>
                <a:cubicBezTo>
                  <a:pt x="158" y="582"/>
                  <a:pt x="160" y="582"/>
                  <a:pt x="166" y="582"/>
                </a:cubicBezTo>
                <a:cubicBezTo>
                  <a:pt x="172" y="582"/>
                  <a:pt x="172" y="585"/>
                  <a:pt x="172" y="570"/>
                </a:cubicBezTo>
                <a:cubicBezTo>
                  <a:pt x="172" y="555"/>
                  <a:pt x="184" y="497"/>
                  <a:pt x="190" y="474"/>
                </a:cubicBezTo>
                <a:cubicBezTo>
                  <a:pt x="195" y="452"/>
                  <a:pt x="195" y="416"/>
                  <a:pt x="195" y="416"/>
                </a:cubicBezTo>
                <a:cubicBezTo>
                  <a:pt x="195" y="416"/>
                  <a:pt x="199" y="416"/>
                  <a:pt x="206" y="414"/>
                </a:cubicBezTo>
                <a:cubicBezTo>
                  <a:pt x="214" y="413"/>
                  <a:pt x="208" y="399"/>
                  <a:pt x="199" y="371"/>
                </a:cubicBezTo>
                <a:cubicBezTo>
                  <a:pt x="189" y="344"/>
                  <a:pt x="192" y="313"/>
                  <a:pt x="192" y="313"/>
                </a:cubicBezTo>
                <a:cubicBezTo>
                  <a:pt x="192" y="313"/>
                  <a:pt x="208" y="311"/>
                  <a:pt x="215" y="296"/>
                </a:cubicBezTo>
                <a:close/>
                <a:moveTo>
                  <a:pt x="73" y="279"/>
                </a:moveTo>
                <a:cubicBezTo>
                  <a:pt x="73" y="286"/>
                  <a:pt x="71" y="292"/>
                  <a:pt x="71" y="292"/>
                </a:cubicBezTo>
                <a:cubicBezTo>
                  <a:pt x="71" y="292"/>
                  <a:pt x="67" y="292"/>
                  <a:pt x="63" y="289"/>
                </a:cubicBezTo>
                <a:cubicBezTo>
                  <a:pt x="65" y="285"/>
                  <a:pt x="65" y="271"/>
                  <a:pt x="65" y="271"/>
                </a:cubicBezTo>
                <a:cubicBezTo>
                  <a:pt x="73" y="269"/>
                  <a:pt x="73" y="269"/>
                  <a:pt x="73" y="269"/>
                </a:cubicBezTo>
                <a:cubicBezTo>
                  <a:pt x="73" y="269"/>
                  <a:pt x="73" y="272"/>
                  <a:pt x="73" y="279"/>
                </a:cubicBezTo>
                <a:close/>
                <a:moveTo>
                  <a:pt x="110" y="621"/>
                </a:moveTo>
                <a:cubicBezTo>
                  <a:pt x="109" y="625"/>
                  <a:pt x="108" y="631"/>
                  <a:pt x="107" y="637"/>
                </a:cubicBezTo>
                <a:cubicBezTo>
                  <a:pt x="107" y="642"/>
                  <a:pt x="107" y="646"/>
                  <a:pt x="107" y="646"/>
                </a:cubicBezTo>
                <a:cubicBezTo>
                  <a:pt x="107" y="646"/>
                  <a:pt x="106" y="638"/>
                  <a:pt x="106" y="632"/>
                </a:cubicBezTo>
                <a:cubicBezTo>
                  <a:pt x="106" y="626"/>
                  <a:pt x="102" y="620"/>
                  <a:pt x="104" y="612"/>
                </a:cubicBezTo>
                <a:cubicBezTo>
                  <a:pt x="105" y="608"/>
                  <a:pt x="106" y="602"/>
                  <a:pt x="107" y="596"/>
                </a:cubicBezTo>
                <a:cubicBezTo>
                  <a:pt x="109" y="588"/>
                  <a:pt x="110" y="580"/>
                  <a:pt x="110" y="580"/>
                </a:cubicBezTo>
                <a:cubicBezTo>
                  <a:pt x="110" y="601"/>
                  <a:pt x="112" y="615"/>
                  <a:pt x="110" y="621"/>
                </a:cubicBezTo>
                <a:close/>
                <a:moveTo>
                  <a:pt x="116" y="225"/>
                </a:moveTo>
                <a:cubicBezTo>
                  <a:pt x="115" y="231"/>
                  <a:pt x="108" y="214"/>
                  <a:pt x="103" y="195"/>
                </a:cubicBezTo>
                <a:cubicBezTo>
                  <a:pt x="99" y="176"/>
                  <a:pt x="91" y="148"/>
                  <a:pt x="91" y="130"/>
                </a:cubicBezTo>
                <a:cubicBezTo>
                  <a:pt x="91" y="130"/>
                  <a:pt x="105" y="142"/>
                  <a:pt x="105" y="151"/>
                </a:cubicBezTo>
                <a:cubicBezTo>
                  <a:pt x="105" y="161"/>
                  <a:pt x="112" y="191"/>
                  <a:pt x="115" y="200"/>
                </a:cubicBezTo>
                <a:cubicBezTo>
                  <a:pt x="117" y="209"/>
                  <a:pt x="119" y="189"/>
                  <a:pt x="124" y="180"/>
                </a:cubicBezTo>
                <a:cubicBezTo>
                  <a:pt x="129" y="171"/>
                  <a:pt x="131" y="163"/>
                  <a:pt x="128" y="156"/>
                </a:cubicBezTo>
                <a:cubicBezTo>
                  <a:pt x="125" y="149"/>
                  <a:pt x="136" y="146"/>
                  <a:pt x="143" y="128"/>
                </a:cubicBezTo>
                <a:cubicBezTo>
                  <a:pt x="144" y="135"/>
                  <a:pt x="144" y="140"/>
                  <a:pt x="143" y="147"/>
                </a:cubicBezTo>
                <a:cubicBezTo>
                  <a:pt x="143" y="153"/>
                  <a:pt x="132" y="186"/>
                  <a:pt x="129" y="192"/>
                </a:cubicBezTo>
                <a:cubicBezTo>
                  <a:pt x="125" y="199"/>
                  <a:pt x="117" y="219"/>
                  <a:pt x="116" y="225"/>
                </a:cubicBezTo>
                <a:close/>
                <a:moveTo>
                  <a:pt x="149" y="333"/>
                </a:moveTo>
                <a:cubicBezTo>
                  <a:pt x="149" y="333"/>
                  <a:pt x="138" y="338"/>
                  <a:pt x="138" y="333"/>
                </a:cubicBezTo>
                <a:cubicBezTo>
                  <a:pt x="139" y="329"/>
                  <a:pt x="141" y="315"/>
                  <a:pt x="141" y="315"/>
                </a:cubicBezTo>
                <a:cubicBezTo>
                  <a:pt x="149" y="315"/>
                  <a:pt x="149" y="315"/>
                  <a:pt x="149" y="315"/>
                </a:cubicBezTo>
                <a:lnTo>
                  <a:pt x="149" y="333"/>
                </a:lnTo>
                <a:close/>
              </a:path>
            </a:pathLst>
          </a:custGeom>
          <a:solidFill>
            <a:srgbClr val="3B4860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latin typeface="Helvetica" panose="020B0604020202030204" pitchFamily="34" charset="0"/>
            </a:endParaRPr>
          </a:p>
        </p:txBody>
      </p:sp>
      <p:sp>
        <p:nvSpPr>
          <p:cNvPr id="10" name="Freeform 200"/>
          <p:cNvSpPr>
            <a:spLocks noEditPoints="1"/>
          </p:cNvSpPr>
          <p:nvPr/>
        </p:nvSpPr>
        <p:spPr bwMode="auto">
          <a:xfrm>
            <a:off x="8609401" y="2064790"/>
            <a:ext cx="465051" cy="1469494"/>
          </a:xfrm>
          <a:custGeom>
            <a:avLst/>
            <a:gdLst>
              <a:gd name="T0" fmla="*/ 412 w 463"/>
              <a:gd name="T1" fmla="*/ 379 h 1470"/>
              <a:gd name="T2" fmla="*/ 323 w 463"/>
              <a:gd name="T3" fmla="*/ 262 h 1470"/>
              <a:gd name="T4" fmla="*/ 285 w 463"/>
              <a:gd name="T5" fmla="*/ 285 h 1470"/>
              <a:gd name="T6" fmla="*/ 267 w 463"/>
              <a:gd name="T7" fmla="*/ 261 h 1470"/>
              <a:gd name="T8" fmla="*/ 184 w 463"/>
              <a:gd name="T9" fmla="*/ 204 h 1470"/>
              <a:gd name="T10" fmla="*/ 217 w 463"/>
              <a:gd name="T11" fmla="*/ 229 h 1470"/>
              <a:gd name="T12" fmla="*/ 275 w 463"/>
              <a:gd name="T13" fmla="*/ 231 h 1470"/>
              <a:gd name="T14" fmla="*/ 275 w 463"/>
              <a:gd name="T15" fmla="*/ 231 h 1470"/>
              <a:gd name="T16" fmla="*/ 280 w 463"/>
              <a:gd name="T17" fmla="*/ 213 h 1470"/>
              <a:gd name="T18" fmla="*/ 313 w 463"/>
              <a:gd name="T19" fmla="*/ 121 h 1470"/>
              <a:gd name="T20" fmla="*/ 312 w 463"/>
              <a:gd name="T21" fmla="*/ 65 h 1470"/>
              <a:gd name="T22" fmla="*/ 194 w 463"/>
              <a:gd name="T23" fmla="*/ 42 h 1470"/>
              <a:gd name="T24" fmla="*/ 186 w 463"/>
              <a:gd name="T25" fmla="*/ 51 h 1470"/>
              <a:gd name="T26" fmla="*/ 175 w 463"/>
              <a:gd name="T27" fmla="*/ 119 h 1470"/>
              <a:gd name="T28" fmla="*/ 178 w 463"/>
              <a:gd name="T29" fmla="*/ 165 h 1470"/>
              <a:gd name="T30" fmla="*/ 181 w 463"/>
              <a:gd name="T31" fmla="*/ 201 h 1470"/>
              <a:gd name="T32" fmla="*/ 175 w 463"/>
              <a:gd name="T33" fmla="*/ 217 h 1470"/>
              <a:gd name="T34" fmla="*/ 79 w 463"/>
              <a:gd name="T35" fmla="*/ 333 h 1470"/>
              <a:gd name="T36" fmla="*/ 104 w 463"/>
              <a:gd name="T37" fmla="*/ 477 h 1470"/>
              <a:gd name="T38" fmla="*/ 99 w 463"/>
              <a:gd name="T39" fmla="*/ 610 h 1470"/>
              <a:gd name="T40" fmla="*/ 85 w 463"/>
              <a:gd name="T41" fmla="*/ 763 h 1470"/>
              <a:gd name="T42" fmla="*/ 69 w 463"/>
              <a:gd name="T43" fmla="*/ 975 h 1470"/>
              <a:gd name="T44" fmla="*/ 8 w 463"/>
              <a:gd name="T45" fmla="*/ 1383 h 1470"/>
              <a:gd name="T46" fmla="*/ 11 w 463"/>
              <a:gd name="T47" fmla="*/ 1423 h 1470"/>
              <a:gd name="T48" fmla="*/ 108 w 463"/>
              <a:gd name="T49" fmla="*/ 1468 h 1470"/>
              <a:gd name="T50" fmla="*/ 96 w 463"/>
              <a:gd name="T51" fmla="*/ 1398 h 1470"/>
              <a:gd name="T52" fmla="*/ 153 w 463"/>
              <a:gd name="T53" fmla="*/ 1231 h 1470"/>
              <a:gd name="T54" fmla="*/ 220 w 463"/>
              <a:gd name="T55" fmla="*/ 1100 h 1470"/>
              <a:gd name="T56" fmla="*/ 215 w 463"/>
              <a:gd name="T57" fmla="*/ 1363 h 1470"/>
              <a:gd name="T58" fmla="*/ 242 w 463"/>
              <a:gd name="T59" fmla="*/ 1391 h 1470"/>
              <a:gd name="T60" fmla="*/ 297 w 463"/>
              <a:gd name="T61" fmla="*/ 1388 h 1470"/>
              <a:gd name="T62" fmla="*/ 429 w 463"/>
              <a:gd name="T63" fmla="*/ 1397 h 1470"/>
              <a:gd name="T64" fmla="*/ 342 w 463"/>
              <a:gd name="T65" fmla="*/ 1344 h 1470"/>
              <a:gd name="T66" fmla="*/ 316 w 463"/>
              <a:gd name="T67" fmla="*/ 1300 h 1470"/>
              <a:gd name="T68" fmla="*/ 337 w 463"/>
              <a:gd name="T69" fmla="*/ 1080 h 1470"/>
              <a:gd name="T70" fmla="*/ 376 w 463"/>
              <a:gd name="T71" fmla="*/ 792 h 1470"/>
              <a:gd name="T72" fmla="*/ 388 w 463"/>
              <a:gd name="T73" fmla="*/ 747 h 1470"/>
              <a:gd name="T74" fmla="*/ 359 w 463"/>
              <a:gd name="T75" fmla="*/ 534 h 1470"/>
              <a:gd name="T76" fmla="*/ 385 w 463"/>
              <a:gd name="T77" fmla="*/ 500 h 1470"/>
              <a:gd name="T78" fmla="*/ 454 w 463"/>
              <a:gd name="T79" fmla="*/ 422 h 1470"/>
              <a:gd name="T80" fmla="*/ 330 w 463"/>
              <a:gd name="T81" fmla="*/ 437 h 1470"/>
              <a:gd name="T82" fmla="*/ 327 w 463"/>
              <a:gd name="T83" fmla="*/ 411 h 1470"/>
              <a:gd name="T84" fmla="*/ 311 w 463"/>
              <a:gd name="T85" fmla="*/ 458 h 1470"/>
              <a:gd name="T86" fmla="*/ 353 w 463"/>
              <a:gd name="T87" fmla="*/ 483 h 1470"/>
              <a:gd name="T88" fmla="*/ 350 w 463"/>
              <a:gd name="T89" fmla="*/ 540 h 1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1470">
                <a:moveTo>
                  <a:pt x="454" y="422"/>
                </a:moveTo>
                <a:cubicBezTo>
                  <a:pt x="448" y="394"/>
                  <a:pt x="430" y="395"/>
                  <a:pt x="412" y="379"/>
                </a:cubicBezTo>
                <a:cubicBezTo>
                  <a:pt x="395" y="363"/>
                  <a:pt x="381" y="350"/>
                  <a:pt x="379" y="321"/>
                </a:cubicBezTo>
                <a:cubicBezTo>
                  <a:pt x="376" y="291"/>
                  <a:pt x="344" y="267"/>
                  <a:pt x="323" y="262"/>
                </a:cubicBezTo>
                <a:cubicBezTo>
                  <a:pt x="304" y="258"/>
                  <a:pt x="286" y="248"/>
                  <a:pt x="281" y="246"/>
                </a:cubicBezTo>
                <a:cubicBezTo>
                  <a:pt x="280" y="254"/>
                  <a:pt x="283" y="272"/>
                  <a:pt x="285" y="285"/>
                </a:cubicBezTo>
                <a:cubicBezTo>
                  <a:pt x="284" y="286"/>
                  <a:pt x="282" y="284"/>
                  <a:pt x="281" y="281"/>
                </a:cubicBezTo>
                <a:cubicBezTo>
                  <a:pt x="274" y="266"/>
                  <a:pt x="272" y="258"/>
                  <a:pt x="267" y="261"/>
                </a:cubicBezTo>
                <a:cubicBezTo>
                  <a:pt x="263" y="263"/>
                  <a:pt x="260" y="273"/>
                  <a:pt x="257" y="282"/>
                </a:cubicBezTo>
                <a:cubicBezTo>
                  <a:pt x="241" y="262"/>
                  <a:pt x="203" y="221"/>
                  <a:pt x="184" y="204"/>
                </a:cubicBezTo>
                <a:cubicBezTo>
                  <a:pt x="185" y="202"/>
                  <a:pt x="187" y="200"/>
                  <a:pt x="189" y="199"/>
                </a:cubicBezTo>
                <a:cubicBezTo>
                  <a:pt x="194" y="208"/>
                  <a:pt x="205" y="223"/>
                  <a:pt x="217" y="229"/>
                </a:cubicBezTo>
                <a:cubicBezTo>
                  <a:pt x="232" y="237"/>
                  <a:pt x="266" y="257"/>
                  <a:pt x="266" y="257"/>
                </a:cubicBezTo>
                <a:cubicBezTo>
                  <a:pt x="266" y="257"/>
                  <a:pt x="273" y="241"/>
                  <a:pt x="275" y="231"/>
                </a:cubicBezTo>
                <a:cubicBezTo>
                  <a:pt x="275" y="230"/>
                  <a:pt x="275" y="230"/>
                  <a:pt x="275" y="230"/>
                </a:cubicBezTo>
                <a:cubicBezTo>
                  <a:pt x="275" y="231"/>
                  <a:pt x="275" y="231"/>
                  <a:pt x="275" y="231"/>
                </a:cubicBezTo>
                <a:cubicBezTo>
                  <a:pt x="275" y="230"/>
                  <a:pt x="275" y="228"/>
                  <a:pt x="275" y="227"/>
                </a:cubicBezTo>
                <a:cubicBezTo>
                  <a:pt x="275" y="220"/>
                  <a:pt x="273" y="215"/>
                  <a:pt x="280" y="213"/>
                </a:cubicBezTo>
                <a:cubicBezTo>
                  <a:pt x="288" y="211"/>
                  <a:pt x="299" y="185"/>
                  <a:pt x="302" y="169"/>
                </a:cubicBezTo>
                <a:cubicBezTo>
                  <a:pt x="306" y="153"/>
                  <a:pt x="306" y="139"/>
                  <a:pt x="313" y="121"/>
                </a:cubicBezTo>
                <a:cubicBezTo>
                  <a:pt x="321" y="104"/>
                  <a:pt x="320" y="87"/>
                  <a:pt x="312" y="65"/>
                </a:cubicBezTo>
                <a:cubicBezTo>
                  <a:pt x="312" y="65"/>
                  <a:pt x="312" y="65"/>
                  <a:pt x="312" y="65"/>
                </a:cubicBezTo>
                <a:cubicBezTo>
                  <a:pt x="300" y="14"/>
                  <a:pt x="277" y="28"/>
                  <a:pt x="277" y="28"/>
                </a:cubicBezTo>
                <a:cubicBezTo>
                  <a:pt x="246" y="0"/>
                  <a:pt x="210" y="26"/>
                  <a:pt x="194" y="42"/>
                </a:cubicBezTo>
                <a:cubicBezTo>
                  <a:pt x="194" y="42"/>
                  <a:pt x="194" y="42"/>
                  <a:pt x="193" y="42"/>
                </a:cubicBezTo>
                <a:cubicBezTo>
                  <a:pt x="190" y="44"/>
                  <a:pt x="188" y="47"/>
                  <a:pt x="186" y="51"/>
                </a:cubicBezTo>
                <a:cubicBezTo>
                  <a:pt x="186" y="51"/>
                  <a:pt x="186" y="51"/>
                  <a:pt x="186" y="51"/>
                </a:cubicBezTo>
                <a:cubicBezTo>
                  <a:pt x="171" y="73"/>
                  <a:pt x="175" y="119"/>
                  <a:pt x="175" y="119"/>
                </a:cubicBezTo>
                <a:cubicBezTo>
                  <a:pt x="175" y="119"/>
                  <a:pt x="173" y="120"/>
                  <a:pt x="171" y="131"/>
                </a:cubicBezTo>
                <a:cubicBezTo>
                  <a:pt x="170" y="142"/>
                  <a:pt x="175" y="159"/>
                  <a:pt x="178" y="165"/>
                </a:cubicBezTo>
                <a:cubicBezTo>
                  <a:pt x="180" y="171"/>
                  <a:pt x="185" y="172"/>
                  <a:pt x="186" y="177"/>
                </a:cubicBezTo>
                <a:cubicBezTo>
                  <a:pt x="186" y="177"/>
                  <a:pt x="184" y="189"/>
                  <a:pt x="181" y="201"/>
                </a:cubicBezTo>
                <a:cubicBezTo>
                  <a:pt x="181" y="201"/>
                  <a:pt x="181" y="201"/>
                  <a:pt x="180" y="201"/>
                </a:cubicBezTo>
                <a:cubicBezTo>
                  <a:pt x="179" y="203"/>
                  <a:pt x="181" y="206"/>
                  <a:pt x="175" y="217"/>
                </a:cubicBezTo>
                <a:cubicBezTo>
                  <a:pt x="166" y="231"/>
                  <a:pt x="153" y="236"/>
                  <a:pt x="121" y="253"/>
                </a:cubicBezTo>
                <a:cubicBezTo>
                  <a:pt x="90" y="269"/>
                  <a:pt x="82" y="302"/>
                  <a:pt x="79" y="333"/>
                </a:cubicBezTo>
                <a:cubicBezTo>
                  <a:pt x="76" y="365"/>
                  <a:pt x="71" y="389"/>
                  <a:pt x="76" y="396"/>
                </a:cubicBezTo>
                <a:cubicBezTo>
                  <a:pt x="81" y="403"/>
                  <a:pt x="93" y="443"/>
                  <a:pt x="104" y="477"/>
                </a:cubicBezTo>
                <a:cubicBezTo>
                  <a:pt x="116" y="510"/>
                  <a:pt x="111" y="549"/>
                  <a:pt x="109" y="564"/>
                </a:cubicBezTo>
                <a:cubicBezTo>
                  <a:pt x="107" y="578"/>
                  <a:pt x="98" y="591"/>
                  <a:pt x="99" y="610"/>
                </a:cubicBezTo>
                <a:cubicBezTo>
                  <a:pt x="100" y="629"/>
                  <a:pt x="98" y="648"/>
                  <a:pt x="95" y="677"/>
                </a:cubicBezTo>
                <a:cubicBezTo>
                  <a:pt x="93" y="705"/>
                  <a:pt x="76" y="759"/>
                  <a:pt x="85" y="763"/>
                </a:cubicBezTo>
                <a:cubicBezTo>
                  <a:pt x="93" y="768"/>
                  <a:pt x="96" y="767"/>
                  <a:pt x="96" y="780"/>
                </a:cubicBezTo>
                <a:cubicBezTo>
                  <a:pt x="96" y="793"/>
                  <a:pt x="90" y="876"/>
                  <a:pt x="69" y="975"/>
                </a:cubicBezTo>
                <a:cubicBezTo>
                  <a:pt x="48" y="1075"/>
                  <a:pt x="16" y="1296"/>
                  <a:pt x="9" y="1338"/>
                </a:cubicBezTo>
                <a:cubicBezTo>
                  <a:pt x="2" y="1379"/>
                  <a:pt x="8" y="1383"/>
                  <a:pt x="8" y="1383"/>
                </a:cubicBezTo>
                <a:cubicBezTo>
                  <a:pt x="8" y="1383"/>
                  <a:pt x="8" y="1386"/>
                  <a:pt x="4" y="1398"/>
                </a:cubicBezTo>
                <a:cubicBezTo>
                  <a:pt x="0" y="1410"/>
                  <a:pt x="4" y="1418"/>
                  <a:pt x="11" y="1423"/>
                </a:cubicBezTo>
                <a:cubicBezTo>
                  <a:pt x="18" y="1428"/>
                  <a:pt x="19" y="1438"/>
                  <a:pt x="34" y="1449"/>
                </a:cubicBezTo>
                <a:cubicBezTo>
                  <a:pt x="48" y="1460"/>
                  <a:pt x="90" y="1470"/>
                  <a:pt x="108" y="1468"/>
                </a:cubicBezTo>
                <a:cubicBezTo>
                  <a:pt x="126" y="1466"/>
                  <a:pt x="121" y="1460"/>
                  <a:pt x="120" y="1442"/>
                </a:cubicBezTo>
                <a:cubicBezTo>
                  <a:pt x="119" y="1424"/>
                  <a:pt x="96" y="1398"/>
                  <a:pt x="96" y="1398"/>
                </a:cubicBezTo>
                <a:cubicBezTo>
                  <a:pt x="96" y="1398"/>
                  <a:pt x="95" y="1393"/>
                  <a:pt x="101" y="1390"/>
                </a:cubicBezTo>
                <a:cubicBezTo>
                  <a:pt x="107" y="1386"/>
                  <a:pt x="132" y="1306"/>
                  <a:pt x="153" y="1231"/>
                </a:cubicBezTo>
                <a:cubicBezTo>
                  <a:pt x="175" y="1157"/>
                  <a:pt x="214" y="1022"/>
                  <a:pt x="214" y="1022"/>
                </a:cubicBezTo>
                <a:cubicBezTo>
                  <a:pt x="214" y="1022"/>
                  <a:pt x="217" y="1061"/>
                  <a:pt x="220" y="1100"/>
                </a:cubicBezTo>
                <a:cubicBezTo>
                  <a:pt x="222" y="1139"/>
                  <a:pt x="224" y="1267"/>
                  <a:pt x="220" y="1300"/>
                </a:cubicBezTo>
                <a:cubicBezTo>
                  <a:pt x="215" y="1333"/>
                  <a:pt x="215" y="1363"/>
                  <a:pt x="215" y="1363"/>
                </a:cubicBezTo>
                <a:cubicBezTo>
                  <a:pt x="215" y="1363"/>
                  <a:pt x="215" y="1367"/>
                  <a:pt x="215" y="1378"/>
                </a:cubicBezTo>
                <a:cubicBezTo>
                  <a:pt x="215" y="1389"/>
                  <a:pt x="223" y="1389"/>
                  <a:pt x="242" y="1391"/>
                </a:cubicBezTo>
                <a:cubicBezTo>
                  <a:pt x="261" y="1393"/>
                  <a:pt x="287" y="1392"/>
                  <a:pt x="287" y="1392"/>
                </a:cubicBezTo>
                <a:cubicBezTo>
                  <a:pt x="287" y="1392"/>
                  <a:pt x="286" y="1383"/>
                  <a:pt x="297" y="1388"/>
                </a:cubicBezTo>
                <a:cubicBezTo>
                  <a:pt x="307" y="1392"/>
                  <a:pt x="329" y="1403"/>
                  <a:pt x="349" y="1403"/>
                </a:cubicBezTo>
                <a:cubicBezTo>
                  <a:pt x="369" y="1403"/>
                  <a:pt x="429" y="1412"/>
                  <a:pt x="429" y="1397"/>
                </a:cubicBezTo>
                <a:cubicBezTo>
                  <a:pt x="429" y="1382"/>
                  <a:pt x="406" y="1376"/>
                  <a:pt x="385" y="1376"/>
                </a:cubicBezTo>
                <a:cubicBezTo>
                  <a:pt x="365" y="1376"/>
                  <a:pt x="342" y="1344"/>
                  <a:pt x="342" y="1344"/>
                </a:cubicBezTo>
                <a:cubicBezTo>
                  <a:pt x="342" y="1344"/>
                  <a:pt x="342" y="1344"/>
                  <a:pt x="348" y="1340"/>
                </a:cubicBezTo>
                <a:cubicBezTo>
                  <a:pt x="353" y="1337"/>
                  <a:pt x="320" y="1312"/>
                  <a:pt x="316" y="1300"/>
                </a:cubicBezTo>
                <a:cubicBezTo>
                  <a:pt x="311" y="1288"/>
                  <a:pt x="312" y="1286"/>
                  <a:pt x="316" y="1257"/>
                </a:cubicBezTo>
                <a:cubicBezTo>
                  <a:pt x="319" y="1229"/>
                  <a:pt x="327" y="1136"/>
                  <a:pt x="337" y="1080"/>
                </a:cubicBezTo>
                <a:cubicBezTo>
                  <a:pt x="346" y="1023"/>
                  <a:pt x="358" y="968"/>
                  <a:pt x="365" y="920"/>
                </a:cubicBezTo>
                <a:cubicBezTo>
                  <a:pt x="372" y="871"/>
                  <a:pt x="376" y="792"/>
                  <a:pt x="376" y="792"/>
                </a:cubicBezTo>
                <a:cubicBezTo>
                  <a:pt x="376" y="792"/>
                  <a:pt x="380" y="791"/>
                  <a:pt x="387" y="785"/>
                </a:cubicBezTo>
                <a:cubicBezTo>
                  <a:pt x="394" y="779"/>
                  <a:pt x="392" y="764"/>
                  <a:pt x="388" y="747"/>
                </a:cubicBezTo>
                <a:cubicBezTo>
                  <a:pt x="385" y="729"/>
                  <a:pt x="380" y="656"/>
                  <a:pt x="377" y="621"/>
                </a:cubicBezTo>
                <a:cubicBezTo>
                  <a:pt x="373" y="586"/>
                  <a:pt x="359" y="534"/>
                  <a:pt x="359" y="534"/>
                </a:cubicBezTo>
                <a:cubicBezTo>
                  <a:pt x="359" y="534"/>
                  <a:pt x="370" y="529"/>
                  <a:pt x="377" y="522"/>
                </a:cubicBezTo>
                <a:cubicBezTo>
                  <a:pt x="384" y="516"/>
                  <a:pt x="385" y="500"/>
                  <a:pt x="385" y="500"/>
                </a:cubicBezTo>
                <a:cubicBezTo>
                  <a:pt x="385" y="500"/>
                  <a:pt x="428" y="504"/>
                  <a:pt x="446" y="496"/>
                </a:cubicBezTo>
                <a:cubicBezTo>
                  <a:pt x="463" y="489"/>
                  <a:pt x="460" y="450"/>
                  <a:pt x="454" y="422"/>
                </a:cubicBezTo>
                <a:close/>
                <a:moveTo>
                  <a:pt x="311" y="458"/>
                </a:moveTo>
                <a:cubicBezTo>
                  <a:pt x="311" y="458"/>
                  <a:pt x="330" y="452"/>
                  <a:pt x="330" y="437"/>
                </a:cubicBezTo>
                <a:cubicBezTo>
                  <a:pt x="330" y="421"/>
                  <a:pt x="315" y="411"/>
                  <a:pt x="308" y="410"/>
                </a:cubicBezTo>
                <a:cubicBezTo>
                  <a:pt x="301" y="410"/>
                  <a:pt x="313" y="399"/>
                  <a:pt x="327" y="411"/>
                </a:cubicBezTo>
                <a:cubicBezTo>
                  <a:pt x="342" y="423"/>
                  <a:pt x="353" y="475"/>
                  <a:pt x="353" y="475"/>
                </a:cubicBezTo>
                <a:cubicBezTo>
                  <a:pt x="353" y="475"/>
                  <a:pt x="323" y="463"/>
                  <a:pt x="311" y="458"/>
                </a:cubicBezTo>
                <a:close/>
                <a:moveTo>
                  <a:pt x="350" y="540"/>
                </a:moveTo>
                <a:cubicBezTo>
                  <a:pt x="350" y="540"/>
                  <a:pt x="352" y="500"/>
                  <a:pt x="353" y="483"/>
                </a:cubicBezTo>
                <a:cubicBezTo>
                  <a:pt x="362" y="531"/>
                  <a:pt x="362" y="531"/>
                  <a:pt x="362" y="531"/>
                </a:cubicBezTo>
                <a:lnTo>
                  <a:pt x="350" y="540"/>
                </a:lnTo>
                <a:close/>
              </a:path>
            </a:pathLst>
          </a:custGeom>
          <a:solidFill>
            <a:srgbClr val="CA3F33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latin typeface="Helvetica" panose="020B0604020202030204" pitchFamily="34" charset="0"/>
            </a:endParaRPr>
          </a:p>
        </p:txBody>
      </p:sp>
      <p:sp>
        <p:nvSpPr>
          <p:cNvPr id="11" name="Freeform 204"/>
          <p:cNvSpPr>
            <a:spLocks noEditPoints="1"/>
          </p:cNvSpPr>
          <p:nvPr/>
        </p:nvSpPr>
        <p:spPr bwMode="auto">
          <a:xfrm>
            <a:off x="3030208" y="1785949"/>
            <a:ext cx="454951" cy="1827788"/>
          </a:xfrm>
          <a:custGeom>
            <a:avLst/>
            <a:gdLst>
              <a:gd name="T0" fmla="*/ 280 w 287"/>
              <a:gd name="T1" fmla="*/ 271 h 1160"/>
              <a:gd name="T2" fmla="*/ 247 w 287"/>
              <a:gd name="T3" fmla="*/ 188 h 1160"/>
              <a:gd name="T4" fmla="*/ 213 w 287"/>
              <a:gd name="T5" fmla="*/ 135 h 1160"/>
              <a:gd name="T6" fmla="*/ 181 w 287"/>
              <a:gd name="T7" fmla="*/ 23 h 1160"/>
              <a:gd name="T8" fmla="*/ 82 w 287"/>
              <a:gd name="T9" fmla="*/ 57 h 1160"/>
              <a:gd name="T10" fmla="*/ 76 w 287"/>
              <a:gd name="T11" fmla="*/ 189 h 1160"/>
              <a:gd name="T12" fmla="*/ 40 w 287"/>
              <a:gd name="T13" fmla="*/ 237 h 1160"/>
              <a:gd name="T14" fmla="*/ 4 w 287"/>
              <a:gd name="T15" fmla="*/ 366 h 1160"/>
              <a:gd name="T16" fmla="*/ 7 w 287"/>
              <a:gd name="T17" fmla="*/ 412 h 1160"/>
              <a:gd name="T18" fmla="*/ 40 w 287"/>
              <a:gd name="T19" fmla="*/ 467 h 1160"/>
              <a:gd name="T20" fmla="*/ 35 w 287"/>
              <a:gd name="T21" fmla="*/ 546 h 1160"/>
              <a:gd name="T22" fmla="*/ 27 w 287"/>
              <a:gd name="T23" fmla="*/ 759 h 1160"/>
              <a:gd name="T24" fmla="*/ 47 w 287"/>
              <a:gd name="T25" fmla="*/ 843 h 1160"/>
              <a:gd name="T26" fmla="*/ 75 w 287"/>
              <a:gd name="T27" fmla="*/ 1036 h 1160"/>
              <a:gd name="T28" fmla="*/ 44 w 287"/>
              <a:gd name="T29" fmla="*/ 1127 h 1160"/>
              <a:gd name="T30" fmla="*/ 70 w 287"/>
              <a:gd name="T31" fmla="*/ 1155 h 1160"/>
              <a:gd name="T32" fmla="*/ 108 w 287"/>
              <a:gd name="T33" fmla="*/ 1107 h 1160"/>
              <a:gd name="T34" fmla="*/ 107 w 287"/>
              <a:gd name="T35" fmla="*/ 1141 h 1160"/>
              <a:gd name="T36" fmla="*/ 119 w 287"/>
              <a:gd name="T37" fmla="*/ 1132 h 1160"/>
              <a:gd name="T38" fmla="*/ 117 w 287"/>
              <a:gd name="T39" fmla="*/ 1050 h 1160"/>
              <a:gd name="T40" fmla="*/ 115 w 287"/>
              <a:gd name="T41" fmla="*/ 885 h 1160"/>
              <a:gd name="T42" fmla="*/ 167 w 287"/>
              <a:gd name="T43" fmla="*/ 851 h 1160"/>
              <a:gd name="T44" fmla="*/ 169 w 287"/>
              <a:gd name="T45" fmla="*/ 977 h 1160"/>
              <a:gd name="T46" fmla="*/ 154 w 287"/>
              <a:gd name="T47" fmla="*/ 1096 h 1160"/>
              <a:gd name="T48" fmla="*/ 148 w 287"/>
              <a:gd name="T49" fmla="*/ 1159 h 1160"/>
              <a:gd name="T50" fmla="*/ 205 w 287"/>
              <a:gd name="T51" fmla="*/ 1104 h 1160"/>
              <a:gd name="T52" fmla="*/ 202 w 287"/>
              <a:gd name="T53" fmla="*/ 1043 h 1160"/>
              <a:gd name="T54" fmla="*/ 234 w 287"/>
              <a:gd name="T55" fmla="*/ 852 h 1160"/>
              <a:gd name="T56" fmla="*/ 251 w 287"/>
              <a:gd name="T57" fmla="*/ 721 h 1160"/>
              <a:gd name="T58" fmla="*/ 265 w 287"/>
              <a:gd name="T59" fmla="*/ 535 h 1160"/>
              <a:gd name="T60" fmla="*/ 258 w 287"/>
              <a:gd name="T61" fmla="*/ 449 h 1160"/>
              <a:gd name="T62" fmla="*/ 244 w 287"/>
              <a:gd name="T63" fmla="*/ 388 h 1160"/>
              <a:gd name="T64" fmla="*/ 102 w 287"/>
              <a:gd name="T65" fmla="*/ 452 h 1160"/>
              <a:gd name="T66" fmla="*/ 114 w 287"/>
              <a:gd name="T67" fmla="*/ 452 h 1160"/>
              <a:gd name="T68" fmla="*/ 168 w 287"/>
              <a:gd name="T69" fmla="*/ 213 h 1160"/>
              <a:gd name="T70" fmla="*/ 117 w 287"/>
              <a:gd name="T71" fmla="*/ 344 h 1160"/>
              <a:gd name="T72" fmla="*/ 114 w 287"/>
              <a:gd name="T73" fmla="*/ 257 h 1160"/>
              <a:gd name="T74" fmla="*/ 102 w 287"/>
              <a:gd name="T75" fmla="*/ 205 h 1160"/>
              <a:gd name="T76" fmla="*/ 134 w 287"/>
              <a:gd name="T77" fmla="*/ 223 h 1160"/>
              <a:gd name="T78" fmla="*/ 152 w 287"/>
              <a:gd name="T79" fmla="*/ 222 h 1160"/>
              <a:gd name="T80" fmla="*/ 159 w 287"/>
              <a:gd name="T81" fmla="*/ 184 h 1160"/>
              <a:gd name="T82" fmla="*/ 189 w 287"/>
              <a:gd name="T83" fmla="*/ 176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87" h="1160">
                <a:moveTo>
                  <a:pt x="257" y="366"/>
                </a:moveTo>
                <a:cubicBezTo>
                  <a:pt x="258" y="353"/>
                  <a:pt x="279" y="285"/>
                  <a:pt x="280" y="271"/>
                </a:cubicBezTo>
                <a:cubicBezTo>
                  <a:pt x="281" y="257"/>
                  <a:pt x="287" y="214"/>
                  <a:pt x="282" y="199"/>
                </a:cubicBezTo>
                <a:cubicBezTo>
                  <a:pt x="277" y="183"/>
                  <a:pt x="247" y="188"/>
                  <a:pt x="247" y="188"/>
                </a:cubicBezTo>
                <a:cubicBezTo>
                  <a:pt x="247" y="188"/>
                  <a:pt x="240" y="172"/>
                  <a:pt x="226" y="168"/>
                </a:cubicBezTo>
                <a:cubicBezTo>
                  <a:pt x="211" y="164"/>
                  <a:pt x="229" y="145"/>
                  <a:pt x="213" y="135"/>
                </a:cubicBezTo>
                <a:cubicBezTo>
                  <a:pt x="203" y="128"/>
                  <a:pt x="206" y="92"/>
                  <a:pt x="202" y="78"/>
                </a:cubicBezTo>
                <a:cubicBezTo>
                  <a:pt x="199" y="64"/>
                  <a:pt x="190" y="35"/>
                  <a:pt x="181" y="23"/>
                </a:cubicBezTo>
                <a:cubicBezTo>
                  <a:pt x="171" y="10"/>
                  <a:pt x="152" y="17"/>
                  <a:pt x="152" y="17"/>
                </a:cubicBezTo>
                <a:cubicBezTo>
                  <a:pt x="108" y="0"/>
                  <a:pt x="86" y="37"/>
                  <a:pt x="82" y="57"/>
                </a:cubicBezTo>
                <a:cubicBezTo>
                  <a:pt x="79" y="77"/>
                  <a:pt x="89" y="114"/>
                  <a:pt x="77" y="140"/>
                </a:cubicBezTo>
                <a:cubicBezTo>
                  <a:pt x="66" y="165"/>
                  <a:pt x="91" y="174"/>
                  <a:pt x="76" y="189"/>
                </a:cubicBezTo>
                <a:cubicBezTo>
                  <a:pt x="60" y="203"/>
                  <a:pt x="74" y="208"/>
                  <a:pt x="59" y="215"/>
                </a:cubicBezTo>
                <a:cubicBezTo>
                  <a:pt x="45" y="221"/>
                  <a:pt x="40" y="224"/>
                  <a:pt x="40" y="237"/>
                </a:cubicBezTo>
                <a:cubicBezTo>
                  <a:pt x="40" y="250"/>
                  <a:pt x="28" y="284"/>
                  <a:pt x="22" y="314"/>
                </a:cubicBezTo>
                <a:cubicBezTo>
                  <a:pt x="15" y="344"/>
                  <a:pt x="8" y="355"/>
                  <a:pt x="4" y="366"/>
                </a:cubicBezTo>
                <a:cubicBezTo>
                  <a:pt x="0" y="378"/>
                  <a:pt x="2" y="382"/>
                  <a:pt x="4" y="388"/>
                </a:cubicBezTo>
                <a:cubicBezTo>
                  <a:pt x="6" y="393"/>
                  <a:pt x="7" y="394"/>
                  <a:pt x="7" y="412"/>
                </a:cubicBezTo>
                <a:cubicBezTo>
                  <a:pt x="7" y="431"/>
                  <a:pt x="38" y="434"/>
                  <a:pt x="38" y="434"/>
                </a:cubicBezTo>
                <a:cubicBezTo>
                  <a:pt x="38" y="434"/>
                  <a:pt x="40" y="451"/>
                  <a:pt x="40" y="467"/>
                </a:cubicBezTo>
                <a:cubicBezTo>
                  <a:pt x="40" y="482"/>
                  <a:pt x="30" y="526"/>
                  <a:pt x="28" y="538"/>
                </a:cubicBezTo>
                <a:cubicBezTo>
                  <a:pt x="26" y="550"/>
                  <a:pt x="35" y="546"/>
                  <a:pt x="35" y="546"/>
                </a:cubicBezTo>
                <a:cubicBezTo>
                  <a:pt x="35" y="546"/>
                  <a:pt x="35" y="559"/>
                  <a:pt x="33" y="578"/>
                </a:cubicBezTo>
                <a:cubicBezTo>
                  <a:pt x="30" y="597"/>
                  <a:pt x="27" y="724"/>
                  <a:pt x="27" y="759"/>
                </a:cubicBezTo>
                <a:cubicBezTo>
                  <a:pt x="27" y="794"/>
                  <a:pt x="23" y="842"/>
                  <a:pt x="27" y="842"/>
                </a:cubicBezTo>
                <a:cubicBezTo>
                  <a:pt x="32" y="842"/>
                  <a:pt x="47" y="843"/>
                  <a:pt x="47" y="843"/>
                </a:cubicBezTo>
                <a:cubicBezTo>
                  <a:pt x="47" y="843"/>
                  <a:pt x="45" y="866"/>
                  <a:pt x="46" y="895"/>
                </a:cubicBezTo>
                <a:cubicBezTo>
                  <a:pt x="47" y="923"/>
                  <a:pt x="70" y="1014"/>
                  <a:pt x="75" y="1036"/>
                </a:cubicBezTo>
                <a:cubicBezTo>
                  <a:pt x="79" y="1059"/>
                  <a:pt x="78" y="1079"/>
                  <a:pt x="70" y="1091"/>
                </a:cubicBezTo>
                <a:cubicBezTo>
                  <a:pt x="63" y="1103"/>
                  <a:pt x="57" y="1118"/>
                  <a:pt x="44" y="1127"/>
                </a:cubicBezTo>
                <a:cubicBezTo>
                  <a:pt x="31" y="1137"/>
                  <a:pt x="26" y="1141"/>
                  <a:pt x="28" y="1150"/>
                </a:cubicBezTo>
                <a:cubicBezTo>
                  <a:pt x="30" y="1158"/>
                  <a:pt x="46" y="1156"/>
                  <a:pt x="70" y="1155"/>
                </a:cubicBezTo>
                <a:cubicBezTo>
                  <a:pt x="94" y="1154"/>
                  <a:pt x="91" y="1139"/>
                  <a:pt x="94" y="1132"/>
                </a:cubicBezTo>
                <a:cubicBezTo>
                  <a:pt x="97" y="1125"/>
                  <a:pt x="108" y="1107"/>
                  <a:pt x="108" y="1107"/>
                </a:cubicBezTo>
                <a:cubicBezTo>
                  <a:pt x="108" y="1107"/>
                  <a:pt x="111" y="1110"/>
                  <a:pt x="111" y="1118"/>
                </a:cubicBezTo>
                <a:cubicBezTo>
                  <a:pt x="111" y="1127"/>
                  <a:pt x="107" y="1141"/>
                  <a:pt x="107" y="1141"/>
                </a:cubicBezTo>
                <a:cubicBezTo>
                  <a:pt x="117" y="1141"/>
                  <a:pt x="117" y="1141"/>
                  <a:pt x="117" y="1141"/>
                </a:cubicBezTo>
                <a:cubicBezTo>
                  <a:pt x="117" y="1141"/>
                  <a:pt x="120" y="1140"/>
                  <a:pt x="119" y="1132"/>
                </a:cubicBezTo>
                <a:cubicBezTo>
                  <a:pt x="118" y="1124"/>
                  <a:pt x="123" y="1106"/>
                  <a:pt x="127" y="1091"/>
                </a:cubicBezTo>
                <a:cubicBezTo>
                  <a:pt x="132" y="1075"/>
                  <a:pt x="123" y="1057"/>
                  <a:pt x="117" y="1050"/>
                </a:cubicBezTo>
                <a:cubicBezTo>
                  <a:pt x="112" y="1044"/>
                  <a:pt x="114" y="1009"/>
                  <a:pt x="115" y="974"/>
                </a:cubicBezTo>
                <a:cubicBezTo>
                  <a:pt x="117" y="939"/>
                  <a:pt x="119" y="901"/>
                  <a:pt x="115" y="885"/>
                </a:cubicBezTo>
                <a:cubicBezTo>
                  <a:pt x="112" y="868"/>
                  <a:pt x="107" y="846"/>
                  <a:pt x="107" y="846"/>
                </a:cubicBezTo>
                <a:cubicBezTo>
                  <a:pt x="167" y="851"/>
                  <a:pt x="167" y="851"/>
                  <a:pt x="167" y="851"/>
                </a:cubicBezTo>
                <a:cubicBezTo>
                  <a:pt x="167" y="851"/>
                  <a:pt x="169" y="863"/>
                  <a:pt x="169" y="889"/>
                </a:cubicBezTo>
                <a:cubicBezTo>
                  <a:pt x="169" y="916"/>
                  <a:pt x="169" y="934"/>
                  <a:pt x="169" y="977"/>
                </a:cubicBezTo>
                <a:cubicBezTo>
                  <a:pt x="169" y="1019"/>
                  <a:pt x="165" y="1035"/>
                  <a:pt x="160" y="1051"/>
                </a:cubicBezTo>
                <a:cubicBezTo>
                  <a:pt x="156" y="1068"/>
                  <a:pt x="159" y="1080"/>
                  <a:pt x="154" y="1096"/>
                </a:cubicBezTo>
                <a:cubicBezTo>
                  <a:pt x="149" y="1113"/>
                  <a:pt x="140" y="1125"/>
                  <a:pt x="135" y="1134"/>
                </a:cubicBezTo>
                <a:cubicBezTo>
                  <a:pt x="129" y="1143"/>
                  <a:pt x="127" y="1158"/>
                  <a:pt x="148" y="1159"/>
                </a:cubicBezTo>
                <a:cubicBezTo>
                  <a:pt x="170" y="1160"/>
                  <a:pt x="196" y="1150"/>
                  <a:pt x="196" y="1140"/>
                </a:cubicBezTo>
                <a:cubicBezTo>
                  <a:pt x="196" y="1131"/>
                  <a:pt x="198" y="1119"/>
                  <a:pt x="205" y="1104"/>
                </a:cubicBezTo>
                <a:cubicBezTo>
                  <a:pt x="213" y="1088"/>
                  <a:pt x="206" y="1075"/>
                  <a:pt x="204" y="1069"/>
                </a:cubicBezTo>
                <a:cubicBezTo>
                  <a:pt x="201" y="1062"/>
                  <a:pt x="202" y="1055"/>
                  <a:pt x="202" y="1043"/>
                </a:cubicBezTo>
                <a:cubicBezTo>
                  <a:pt x="202" y="1031"/>
                  <a:pt x="213" y="991"/>
                  <a:pt x="225" y="947"/>
                </a:cubicBezTo>
                <a:cubicBezTo>
                  <a:pt x="237" y="903"/>
                  <a:pt x="234" y="852"/>
                  <a:pt x="234" y="852"/>
                </a:cubicBezTo>
                <a:cubicBezTo>
                  <a:pt x="243" y="852"/>
                  <a:pt x="243" y="852"/>
                  <a:pt x="243" y="852"/>
                </a:cubicBezTo>
                <a:cubicBezTo>
                  <a:pt x="243" y="852"/>
                  <a:pt x="244" y="787"/>
                  <a:pt x="251" y="721"/>
                </a:cubicBezTo>
                <a:cubicBezTo>
                  <a:pt x="258" y="654"/>
                  <a:pt x="248" y="585"/>
                  <a:pt x="248" y="566"/>
                </a:cubicBezTo>
                <a:cubicBezTo>
                  <a:pt x="248" y="547"/>
                  <a:pt x="255" y="539"/>
                  <a:pt x="265" y="535"/>
                </a:cubicBezTo>
                <a:cubicBezTo>
                  <a:pt x="276" y="530"/>
                  <a:pt x="277" y="528"/>
                  <a:pt x="272" y="510"/>
                </a:cubicBezTo>
                <a:cubicBezTo>
                  <a:pt x="266" y="492"/>
                  <a:pt x="258" y="449"/>
                  <a:pt x="258" y="449"/>
                </a:cubicBezTo>
                <a:cubicBezTo>
                  <a:pt x="258" y="449"/>
                  <a:pt x="257" y="443"/>
                  <a:pt x="251" y="424"/>
                </a:cubicBezTo>
                <a:cubicBezTo>
                  <a:pt x="244" y="406"/>
                  <a:pt x="244" y="388"/>
                  <a:pt x="244" y="388"/>
                </a:cubicBezTo>
                <a:cubicBezTo>
                  <a:pt x="244" y="388"/>
                  <a:pt x="256" y="378"/>
                  <a:pt x="257" y="366"/>
                </a:cubicBezTo>
                <a:close/>
                <a:moveTo>
                  <a:pt x="102" y="452"/>
                </a:moveTo>
                <a:cubicBezTo>
                  <a:pt x="110" y="434"/>
                  <a:pt x="110" y="434"/>
                  <a:pt x="110" y="434"/>
                </a:cubicBezTo>
                <a:cubicBezTo>
                  <a:pt x="114" y="452"/>
                  <a:pt x="114" y="452"/>
                  <a:pt x="114" y="452"/>
                </a:cubicBezTo>
                <a:lnTo>
                  <a:pt x="102" y="452"/>
                </a:lnTo>
                <a:close/>
                <a:moveTo>
                  <a:pt x="168" y="213"/>
                </a:moveTo>
                <a:cubicBezTo>
                  <a:pt x="158" y="230"/>
                  <a:pt x="141" y="260"/>
                  <a:pt x="135" y="285"/>
                </a:cubicBezTo>
                <a:cubicBezTo>
                  <a:pt x="128" y="309"/>
                  <a:pt x="117" y="344"/>
                  <a:pt x="117" y="344"/>
                </a:cubicBezTo>
                <a:cubicBezTo>
                  <a:pt x="117" y="344"/>
                  <a:pt x="116" y="338"/>
                  <a:pt x="115" y="329"/>
                </a:cubicBezTo>
                <a:cubicBezTo>
                  <a:pt x="114" y="320"/>
                  <a:pt x="114" y="277"/>
                  <a:pt x="114" y="257"/>
                </a:cubicBezTo>
                <a:cubicBezTo>
                  <a:pt x="114" y="237"/>
                  <a:pt x="115" y="220"/>
                  <a:pt x="112" y="219"/>
                </a:cubicBezTo>
                <a:cubicBezTo>
                  <a:pt x="108" y="217"/>
                  <a:pt x="102" y="205"/>
                  <a:pt x="102" y="205"/>
                </a:cubicBezTo>
                <a:cubicBezTo>
                  <a:pt x="124" y="175"/>
                  <a:pt x="124" y="175"/>
                  <a:pt x="124" y="175"/>
                </a:cubicBezTo>
                <a:cubicBezTo>
                  <a:pt x="117" y="218"/>
                  <a:pt x="129" y="210"/>
                  <a:pt x="134" y="223"/>
                </a:cubicBezTo>
                <a:cubicBezTo>
                  <a:pt x="138" y="236"/>
                  <a:pt x="133" y="269"/>
                  <a:pt x="136" y="253"/>
                </a:cubicBezTo>
                <a:cubicBezTo>
                  <a:pt x="138" y="238"/>
                  <a:pt x="146" y="237"/>
                  <a:pt x="152" y="222"/>
                </a:cubicBezTo>
                <a:cubicBezTo>
                  <a:pt x="159" y="207"/>
                  <a:pt x="139" y="196"/>
                  <a:pt x="139" y="196"/>
                </a:cubicBezTo>
                <a:cubicBezTo>
                  <a:pt x="139" y="196"/>
                  <a:pt x="150" y="192"/>
                  <a:pt x="159" y="184"/>
                </a:cubicBezTo>
                <a:cubicBezTo>
                  <a:pt x="169" y="175"/>
                  <a:pt x="182" y="164"/>
                  <a:pt x="182" y="164"/>
                </a:cubicBezTo>
                <a:cubicBezTo>
                  <a:pt x="189" y="176"/>
                  <a:pt x="189" y="176"/>
                  <a:pt x="189" y="176"/>
                </a:cubicBezTo>
                <a:cubicBezTo>
                  <a:pt x="189" y="176"/>
                  <a:pt x="178" y="196"/>
                  <a:pt x="168" y="213"/>
                </a:cubicBezTo>
                <a:close/>
              </a:path>
            </a:pathLst>
          </a:custGeom>
          <a:solidFill>
            <a:srgbClr val="CA3F33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id-ID" sz="2400">
              <a:latin typeface="Helvetica" panose="020B0604020202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9837" y="2799537"/>
            <a:ext cx="1935145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81746" y="4278646"/>
            <a:ext cx="1935145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18705" y="4278646"/>
            <a:ext cx="1935145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306804" y="2799537"/>
            <a:ext cx="1935145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71356" y="6007289"/>
            <a:ext cx="1935145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19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3112952" y="3000016"/>
            <a:ext cx="0" cy="1145513"/>
          </a:xfrm>
          <a:custGeom>
            <a:avLst/>
            <a:gdLst>
              <a:gd name="connsiteX0" fmla="*/ 0 w 0"/>
              <a:gd name="connsiteY0" fmla="*/ 1145513 h 1145513"/>
              <a:gd name="connsiteX1" fmla="*/ 0 w 0"/>
              <a:gd name="connsiteY1" fmla="*/ 0 h 114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45513">
                <a:moveTo>
                  <a:pt x="0" y="114551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4947563" y="4963384"/>
            <a:ext cx="0" cy="1145513"/>
          </a:xfrm>
          <a:custGeom>
            <a:avLst/>
            <a:gdLst>
              <a:gd name="connsiteX0" fmla="*/ 0 w 0"/>
              <a:gd name="connsiteY0" fmla="*/ 1145513 h 1145513"/>
              <a:gd name="connsiteX1" fmla="*/ 0 w 0"/>
              <a:gd name="connsiteY1" fmla="*/ 0 h 114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45513">
                <a:moveTo>
                  <a:pt x="0" y="114551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7790564" y="3617816"/>
            <a:ext cx="0" cy="1145513"/>
          </a:xfrm>
          <a:custGeom>
            <a:avLst/>
            <a:gdLst>
              <a:gd name="connsiteX0" fmla="*/ 0 w 0"/>
              <a:gd name="connsiteY0" fmla="*/ 1145513 h 1145513"/>
              <a:gd name="connsiteX1" fmla="*/ 0 w 0"/>
              <a:gd name="connsiteY1" fmla="*/ 0 h 114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45513">
                <a:moveTo>
                  <a:pt x="0" y="114551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8933697" y="3029988"/>
            <a:ext cx="0" cy="1145513"/>
          </a:xfrm>
          <a:custGeom>
            <a:avLst/>
            <a:gdLst>
              <a:gd name="connsiteX0" fmla="*/ 0 w 0"/>
              <a:gd name="connsiteY0" fmla="*/ 1145513 h 1145513"/>
              <a:gd name="connsiteX1" fmla="*/ 0 w 0"/>
              <a:gd name="connsiteY1" fmla="*/ 0 h 114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45513">
                <a:moveTo>
                  <a:pt x="0" y="114551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6434677" y="2028821"/>
            <a:ext cx="0" cy="1145513"/>
          </a:xfrm>
          <a:custGeom>
            <a:avLst/>
            <a:gdLst>
              <a:gd name="connsiteX0" fmla="*/ 0 w 0"/>
              <a:gd name="connsiteY0" fmla="*/ 1145513 h 1145513"/>
              <a:gd name="connsiteX1" fmla="*/ 0 w 0"/>
              <a:gd name="connsiteY1" fmla="*/ 0 h 114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145513">
                <a:moveTo>
                  <a:pt x="0" y="1145513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790291" y="3049339"/>
            <a:ext cx="6833993" cy="3285811"/>
          </a:xfrm>
          <a:custGeom>
            <a:avLst/>
            <a:gdLst>
              <a:gd name="connsiteX0" fmla="*/ 6833993 w 6833993"/>
              <a:gd name="connsiteY0" fmla="*/ 0 h 3285811"/>
              <a:gd name="connsiteX1" fmla="*/ 5859303 w 6833993"/>
              <a:gd name="connsiteY1" fmla="*/ 170822 h 3285811"/>
              <a:gd name="connsiteX2" fmla="*/ 6040173 w 6833993"/>
              <a:gd name="connsiteY2" fmla="*/ 532563 h 3285811"/>
              <a:gd name="connsiteX3" fmla="*/ 4502775 w 6833993"/>
              <a:gd name="connsiteY3" fmla="*/ 803869 h 3285811"/>
              <a:gd name="connsiteX4" fmla="*/ 4723839 w 6833993"/>
              <a:gd name="connsiteY4" fmla="*/ 1155561 h 3285811"/>
              <a:gd name="connsiteX5" fmla="*/ 3106055 w 6833993"/>
              <a:gd name="connsiteY5" fmla="*/ 1446963 h 3285811"/>
              <a:gd name="connsiteX6" fmla="*/ 3296973 w 6833993"/>
              <a:gd name="connsiteY6" fmla="*/ 1778559 h 3285811"/>
              <a:gd name="connsiteX7" fmla="*/ 1588753 w 6833993"/>
              <a:gd name="connsiteY7" fmla="*/ 2160396 h 3285811"/>
              <a:gd name="connsiteX8" fmla="*/ 1809817 w 6833993"/>
              <a:gd name="connsiteY8" fmla="*/ 2491992 h 3285811"/>
              <a:gd name="connsiteX9" fmla="*/ 161887 w 6833993"/>
              <a:gd name="connsiteY9" fmla="*/ 2793442 h 3285811"/>
              <a:gd name="connsiteX10" fmla="*/ 151839 w 6833993"/>
              <a:gd name="connsiteY10" fmla="*/ 3285811 h 328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33993" h="3285811">
                <a:moveTo>
                  <a:pt x="6833993" y="0"/>
                </a:moveTo>
                <a:cubicBezTo>
                  <a:pt x="6412799" y="41031"/>
                  <a:pt x="5991606" y="82062"/>
                  <a:pt x="5859303" y="170822"/>
                </a:cubicBezTo>
                <a:cubicBezTo>
                  <a:pt x="5727000" y="259582"/>
                  <a:pt x="6266261" y="427055"/>
                  <a:pt x="6040173" y="532563"/>
                </a:cubicBezTo>
                <a:cubicBezTo>
                  <a:pt x="5814085" y="638071"/>
                  <a:pt x="4722164" y="700036"/>
                  <a:pt x="4502775" y="803869"/>
                </a:cubicBezTo>
                <a:cubicBezTo>
                  <a:pt x="4283386" y="907702"/>
                  <a:pt x="4956626" y="1048379"/>
                  <a:pt x="4723839" y="1155561"/>
                </a:cubicBezTo>
                <a:cubicBezTo>
                  <a:pt x="4491052" y="1262743"/>
                  <a:pt x="3343866" y="1343130"/>
                  <a:pt x="3106055" y="1446963"/>
                </a:cubicBezTo>
                <a:cubicBezTo>
                  <a:pt x="2868244" y="1550796"/>
                  <a:pt x="3549857" y="1659654"/>
                  <a:pt x="3296973" y="1778559"/>
                </a:cubicBezTo>
                <a:cubicBezTo>
                  <a:pt x="3044089" y="1897464"/>
                  <a:pt x="1836612" y="2041491"/>
                  <a:pt x="1588753" y="2160396"/>
                </a:cubicBezTo>
                <a:cubicBezTo>
                  <a:pt x="1340894" y="2279301"/>
                  <a:pt x="2047628" y="2386484"/>
                  <a:pt x="1809817" y="2491992"/>
                </a:cubicBezTo>
                <a:cubicBezTo>
                  <a:pt x="1572006" y="2597500"/>
                  <a:pt x="438217" y="2661139"/>
                  <a:pt x="161887" y="2793442"/>
                </a:cubicBezTo>
                <a:cubicBezTo>
                  <a:pt x="-114443" y="2925745"/>
                  <a:pt x="18698" y="3105778"/>
                  <a:pt x="151839" y="3285811"/>
                </a:cubicBez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471587" y="2198088"/>
            <a:ext cx="890516" cy="770518"/>
            <a:chOff x="8471587" y="2198088"/>
            <a:chExt cx="890516" cy="770518"/>
          </a:xfrm>
        </p:grpSpPr>
        <p:sp>
          <p:nvSpPr>
            <p:cNvPr id="14" name="泪滴形 13"/>
            <p:cNvSpPr/>
            <p:nvPr/>
          </p:nvSpPr>
          <p:spPr>
            <a:xfrm rot="8100000">
              <a:off x="8531586" y="2198088"/>
              <a:ext cx="770518" cy="770518"/>
            </a:xfrm>
            <a:prstGeom prst="teardrop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471587" y="2401523"/>
              <a:ext cx="8905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Kartika" panose="02020503030404060203" pitchFamily="18" charset="0"/>
                </a:rPr>
                <a:t>2015</a:t>
              </a:r>
              <a:endParaRPr lang="zh-CN" altLang="en-US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32620" y="2640074"/>
            <a:ext cx="919197" cy="919197"/>
            <a:chOff x="7332620" y="2640074"/>
            <a:chExt cx="919197" cy="919197"/>
          </a:xfrm>
        </p:grpSpPr>
        <p:sp>
          <p:nvSpPr>
            <p:cNvPr id="20" name="泪滴形 19"/>
            <p:cNvSpPr/>
            <p:nvPr/>
          </p:nvSpPr>
          <p:spPr>
            <a:xfrm rot="8100000">
              <a:off x="7332620" y="2640074"/>
              <a:ext cx="919197" cy="919197"/>
            </a:xfrm>
            <a:prstGeom prst="teardrop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345306" y="2926302"/>
              <a:ext cx="8905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Kartika" panose="02020503030404060203" pitchFamily="18" charset="0"/>
                </a:rPr>
                <a:t>2016</a:t>
              </a:r>
              <a:endParaRPr lang="zh-CN" altLang="en-US" sz="2000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896663" y="3092306"/>
            <a:ext cx="1087277" cy="1087277"/>
            <a:chOff x="5896663" y="3092306"/>
            <a:chExt cx="1087277" cy="1087277"/>
          </a:xfrm>
        </p:grpSpPr>
        <p:sp>
          <p:nvSpPr>
            <p:cNvPr id="23" name="泪滴形 22"/>
            <p:cNvSpPr/>
            <p:nvPr/>
          </p:nvSpPr>
          <p:spPr>
            <a:xfrm rot="8100000">
              <a:off x="5896663" y="3092306"/>
              <a:ext cx="1087277" cy="1087277"/>
            </a:xfrm>
            <a:prstGeom prst="teardrop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999423" y="3435889"/>
              <a:ext cx="8905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Kartika" panose="02020503030404060203" pitchFamily="18" charset="0"/>
                </a:rPr>
                <a:t>2017</a:t>
              </a:r>
              <a:endParaRPr lang="zh-CN" altLang="en-US" sz="2400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05643" y="3550361"/>
            <a:ext cx="1250281" cy="1250281"/>
            <a:chOff x="4305643" y="3550361"/>
            <a:chExt cx="1250281" cy="1250281"/>
          </a:xfrm>
        </p:grpSpPr>
        <p:sp>
          <p:nvSpPr>
            <p:cNvPr id="26" name="泪滴形 25"/>
            <p:cNvSpPr/>
            <p:nvPr/>
          </p:nvSpPr>
          <p:spPr>
            <a:xfrm rot="8100000">
              <a:off x="4305643" y="3550361"/>
              <a:ext cx="1250281" cy="1250281"/>
            </a:xfrm>
            <a:prstGeom prst="teardrop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4400753" y="3947795"/>
              <a:ext cx="103299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Kartika" panose="02020503030404060203" pitchFamily="18" charset="0"/>
                </a:rPr>
                <a:t>2018</a:t>
              </a:r>
              <a:endParaRPr lang="zh-CN" altLang="en-US" sz="2800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526251" y="4055294"/>
            <a:ext cx="1416071" cy="1416071"/>
            <a:chOff x="2526251" y="4055294"/>
            <a:chExt cx="1416071" cy="1416071"/>
          </a:xfrm>
        </p:grpSpPr>
        <p:sp>
          <p:nvSpPr>
            <p:cNvPr id="29" name="泪滴形 28"/>
            <p:cNvSpPr/>
            <p:nvPr/>
          </p:nvSpPr>
          <p:spPr>
            <a:xfrm rot="8100000">
              <a:off x="2526251" y="4055294"/>
              <a:ext cx="1416071" cy="1416071"/>
            </a:xfrm>
            <a:prstGeom prst="teardrop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609531" y="4565818"/>
              <a:ext cx="119490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Kartika" panose="02020503030404060203" pitchFamily="18" charset="0"/>
                </a:rPr>
                <a:t>2019</a:t>
              </a:r>
              <a:endParaRPr lang="zh-CN" altLang="en-US" sz="3200" b="1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Kartika" panose="02020503030404060203" pitchFamily="18" charset="0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3956246" y="1991048"/>
            <a:ext cx="1935145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204447" y="3773824"/>
            <a:ext cx="1935145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632381" y="5011035"/>
            <a:ext cx="1935145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20421" y="5827245"/>
            <a:ext cx="1935145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77270" y="3039966"/>
            <a:ext cx="1935145" cy="126188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33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28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2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2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28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2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" presetClass="entr" presetSubtype="8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2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28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28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decel="28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3857705" y="2720491"/>
            <a:ext cx="2318179" cy="2023495"/>
            <a:chOff x="4155626" y="3027598"/>
            <a:chExt cx="1921963" cy="1677645"/>
          </a:xfrm>
        </p:grpSpPr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4155626" y="3027598"/>
              <a:ext cx="1921963" cy="1677645"/>
            </a:xfrm>
            <a:custGeom>
              <a:avLst/>
              <a:gdLst>
                <a:gd name="T0" fmla="*/ 0 w 187"/>
                <a:gd name="T1" fmla="*/ 77 h 163"/>
                <a:gd name="T2" fmla="*/ 61 w 187"/>
                <a:gd name="T3" fmla="*/ 163 h 163"/>
                <a:gd name="T4" fmla="*/ 145 w 187"/>
                <a:gd name="T5" fmla="*/ 111 h 163"/>
                <a:gd name="T6" fmla="*/ 116 w 187"/>
                <a:gd name="T7" fmla="*/ 103 h 163"/>
                <a:gd name="T8" fmla="*/ 187 w 187"/>
                <a:gd name="T9" fmla="*/ 46 h 163"/>
                <a:gd name="T10" fmla="*/ 28 w 187"/>
                <a:gd name="T11" fmla="*/ 83 h 163"/>
                <a:gd name="T12" fmla="*/ 0 w 187"/>
                <a:gd name="T13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163">
                  <a:moveTo>
                    <a:pt x="0" y="77"/>
                  </a:moveTo>
                  <a:cubicBezTo>
                    <a:pt x="61" y="163"/>
                    <a:pt x="61" y="163"/>
                    <a:pt x="61" y="163"/>
                  </a:cubicBezTo>
                  <a:cubicBezTo>
                    <a:pt x="145" y="111"/>
                    <a:pt x="145" y="111"/>
                    <a:pt x="145" y="111"/>
                  </a:cubicBezTo>
                  <a:cubicBezTo>
                    <a:pt x="116" y="103"/>
                    <a:pt x="116" y="103"/>
                    <a:pt x="116" y="103"/>
                  </a:cubicBezTo>
                  <a:cubicBezTo>
                    <a:pt x="116" y="103"/>
                    <a:pt x="110" y="31"/>
                    <a:pt x="187" y="46"/>
                  </a:cubicBezTo>
                  <a:cubicBezTo>
                    <a:pt x="187" y="46"/>
                    <a:pt x="118" y="0"/>
                    <a:pt x="28" y="83"/>
                  </a:cubicBezTo>
                  <a:lnTo>
                    <a:pt x="0" y="77"/>
                  </a:lnTo>
                  <a:close/>
                </a:path>
              </a:pathLst>
            </a:cu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862052" y="4064589"/>
              <a:ext cx="56257" cy="160734"/>
            </a:xfrm>
            <a:custGeom>
              <a:avLst/>
              <a:gdLst/>
              <a:ahLst/>
              <a:cxnLst/>
              <a:rect l="l" t="t" r="r" b="b"/>
              <a:pathLst>
                <a:path w="56257" h="160734">
                  <a:moveTo>
                    <a:pt x="44649" y="0"/>
                  </a:moveTo>
                  <a:lnTo>
                    <a:pt x="56257" y="0"/>
                  </a:lnTo>
                  <a:lnTo>
                    <a:pt x="56257" y="160734"/>
                  </a:lnTo>
                  <a:lnTo>
                    <a:pt x="41077" y="160734"/>
                  </a:lnTo>
                  <a:lnTo>
                    <a:pt x="41077" y="41076"/>
                  </a:lnTo>
                  <a:lnTo>
                    <a:pt x="0" y="41076"/>
                  </a:lnTo>
                  <a:lnTo>
                    <a:pt x="0" y="31254"/>
                  </a:lnTo>
                  <a:cubicBezTo>
                    <a:pt x="26789" y="31849"/>
                    <a:pt x="41672" y="21431"/>
                    <a:pt x="4464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Helvetica" panose="020B0604020202030204" pitchFamily="34" charset="0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119646" y="1862637"/>
            <a:ext cx="2291984" cy="1401383"/>
            <a:chOff x="4372797" y="2316366"/>
            <a:chExt cx="1900245" cy="1161863"/>
          </a:xfrm>
        </p:grpSpPr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4372797" y="2316366"/>
              <a:ext cx="1900245" cy="1161863"/>
            </a:xfrm>
            <a:custGeom>
              <a:avLst/>
              <a:gdLst>
                <a:gd name="T0" fmla="*/ 185 w 185"/>
                <a:gd name="T1" fmla="*/ 113 h 113"/>
                <a:gd name="T2" fmla="*/ 50 w 185"/>
                <a:gd name="T3" fmla="*/ 17 h 113"/>
                <a:gd name="T4" fmla="*/ 37 w 185"/>
                <a:gd name="T5" fmla="*/ 0 h 113"/>
                <a:gd name="T6" fmla="*/ 0 w 185"/>
                <a:gd name="T7" fmla="*/ 52 h 113"/>
                <a:gd name="T8" fmla="*/ 92 w 185"/>
                <a:gd name="T9" fmla="*/ 87 h 113"/>
                <a:gd name="T10" fmla="*/ 79 w 185"/>
                <a:gd name="T11" fmla="*/ 65 h 113"/>
                <a:gd name="T12" fmla="*/ 185 w 185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" h="113">
                  <a:moveTo>
                    <a:pt x="185" y="113"/>
                  </a:moveTo>
                  <a:cubicBezTo>
                    <a:pt x="185" y="113"/>
                    <a:pt x="154" y="22"/>
                    <a:pt x="50" y="1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2" y="87"/>
                    <a:pt x="92" y="87"/>
                    <a:pt x="92" y="87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79" y="65"/>
                    <a:pt x="127" y="41"/>
                    <a:pt x="185" y="113"/>
                  </a:cubicBezTo>
                  <a:close/>
                </a:path>
              </a:pathLst>
            </a:cu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854924" y="2676842"/>
              <a:ext cx="107156" cy="160734"/>
            </a:xfrm>
            <a:custGeom>
              <a:avLst/>
              <a:gdLst/>
              <a:ahLst/>
              <a:cxnLst/>
              <a:rect l="l" t="t" r="r" b="b"/>
              <a:pathLst>
                <a:path w="107156" h="160734">
                  <a:moveTo>
                    <a:pt x="57150" y="0"/>
                  </a:moveTo>
                  <a:cubicBezTo>
                    <a:pt x="88701" y="1190"/>
                    <a:pt x="105370" y="15775"/>
                    <a:pt x="107156" y="43755"/>
                  </a:cubicBezTo>
                  <a:cubicBezTo>
                    <a:pt x="107156" y="65186"/>
                    <a:pt x="90785" y="84832"/>
                    <a:pt x="58043" y="102691"/>
                  </a:cubicBezTo>
                  <a:cubicBezTo>
                    <a:pt x="47923" y="108644"/>
                    <a:pt x="40779" y="113109"/>
                    <a:pt x="36612" y="116086"/>
                  </a:cubicBezTo>
                  <a:cubicBezTo>
                    <a:pt x="22324" y="126206"/>
                    <a:pt x="15478" y="136922"/>
                    <a:pt x="16073" y="148233"/>
                  </a:cubicBezTo>
                  <a:lnTo>
                    <a:pt x="105370" y="148233"/>
                  </a:lnTo>
                  <a:lnTo>
                    <a:pt x="105370" y="160734"/>
                  </a:lnTo>
                  <a:lnTo>
                    <a:pt x="0" y="160734"/>
                  </a:lnTo>
                  <a:cubicBezTo>
                    <a:pt x="0" y="143470"/>
                    <a:pt x="4167" y="130373"/>
                    <a:pt x="12501" y="121443"/>
                  </a:cubicBezTo>
                  <a:cubicBezTo>
                    <a:pt x="21431" y="110728"/>
                    <a:pt x="36016" y="99715"/>
                    <a:pt x="56257" y="88404"/>
                  </a:cubicBezTo>
                  <a:cubicBezTo>
                    <a:pt x="80665" y="75902"/>
                    <a:pt x="92273" y="61317"/>
                    <a:pt x="91083" y="44648"/>
                  </a:cubicBezTo>
                  <a:cubicBezTo>
                    <a:pt x="89892" y="24408"/>
                    <a:pt x="77986" y="13394"/>
                    <a:pt x="55364" y="11608"/>
                  </a:cubicBezTo>
                  <a:cubicBezTo>
                    <a:pt x="32742" y="13990"/>
                    <a:pt x="21133" y="27682"/>
                    <a:pt x="20538" y="52685"/>
                  </a:cubicBezTo>
                  <a:lnTo>
                    <a:pt x="5358" y="52685"/>
                  </a:lnTo>
                  <a:cubicBezTo>
                    <a:pt x="6548" y="19347"/>
                    <a:pt x="23812" y="1786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Helvetica" panose="020B0604020202030204" pitchFamily="34" charset="0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717486" y="1764407"/>
            <a:ext cx="1552003" cy="1499613"/>
            <a:chOff x="5697539" y="2234925"/>
            <a:chExt cx="1286739" cy="1243304"/>
          </a:xfrm>
        </p:grpSpPr>
        <p:sp>
          <p:nvSpPr>
            <p:cNvPr id="52" name="Freeform 9"/>
            <p:cNvSpPr>
              <a:spLocks/>
            </p:cNvSpPr>
            <p:nvPr/>
          </p:nvSpPr>
          <p:spPr bwMode="auto">
            <a:xfrm>
              <a:off x="5697539" y="2234925"/>
              <a:ext cx="1286739" cy="1243304"/>
            </a:xfrm>
            <a:custGeom>
              <a:avLst/>
              <a:gdLst>
                <a:gd name="T0" fmla="*/ 0 w 125"/>
                <a:gd name="T1" fmla="*/ 0 h 121"/>
                <a:gd name="T2" fmla="*/ 21 w 125"/>
                <a:gd name="T3" fmla="*/ 50 h 121"/>
                <a:gd name="T4" fmla="*/ 35 w 125"/>
                <a:gd name="T5" fmla="*/ 42 h 121"/>
                <a:gd name="T6" fmla="*/ 71 w 125"/>
                <a:gd name="T7" fmla="*/ 121 h 121"/>
                <a:gd name="T8" fmla="*/ 62 w 125"/>
                <a:gd name="T9" fmla="*/ 24 h 121"/>
                <a:gd name="T10" fmla="*/ 72 w 125"/>
                <a:gd name="T11" fmla="*/ 15 h 121"/>
                <a:gd name="T12" fmla="*/ 0 w 125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21">
                  <a:moveTo>
                    <a:pt x="0" y="0"/>
                  </a:moveTo>
                  <a:cubicBezTo>
                    <a:pt x="0" y="2"/>
                    <a:pt x="21" y="50"/>
                    <a:pt x="21" y="50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92" y="76"/>
                    <a:pt x="71" y="121"/>
                  </a:cubicBezTo>
                  <a:cubicBezTo>
                    <a:pt x="71" y="121"/>
                    <a:pt x="125" y="83"/>
                    <a:pt x="62" y="24"/>
                  </a:cubicBezTo>
                  <a:cubicBezTo>
                    <a:pt x="72" y="15"/>
                    <a:pt x="72" y="15"/>
                    <a:pt x="72" y="15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987058" y="2401115"/>
              <a:ext cx="108942" cy="162653"/>
            </a:xfrm>
            <a:custGeom>
              <a:avLst/>
              <a:gdLst/>
              <a:ahLst/>
              <a:cxnLst/>
              <a:rect l="l" t="t" r="r" b="b"/>
              <a:pathLst>
                <a:path w="108942" h="162653">
                  <a:moveTo>
                    <a:pt x="57150" y="0"/>
                  </a:moveTo>
                  <a:cubicBezTo>
                    <a:pt x="86916" y="1190"/>
                    <a:pt x="102394" y="14287"/>
                    <a:pt x="103584" y="39290"/>
                  </a:cubicBezTo>
                  <a:cubicBezTo>
                    <a:pt x="102989" y="56554"/>
                    <a:pt x="95250" y="68461"/>
                    <a:pt x="80367" y="75009"/>
                  </a:cubicBezTo>
                  <a:cubicBezTo>
                    <a:pt x="98822" y="80962"/>
                    <a:pt x="108347" y="94357"/>
                    <a:pt x="108942" y="115193"/>
                  </a:cubicBezTo>
                  <a:cubicBezTo>
                    <a:pt x="106561" y="145554"/>
                    <a:pt x="89297" y="161329"/>
                    <a:pt x="57150" y="162520"/>
                  </a:cubicBezTo>
                  <a:cubicBezTo>
                    <a:pt x="20241" y="164306"/>
                    <a:pt x="1191" y="148233"/>
                    <a:pt x="0" y="114300"/>
                  </a:cubicBezTo>
                  <a:lnTo>
                    <a:pt x="14287" y="114300"/>
                  </a:lnTo>
                  <a:cubicBezTo>
                    <a:pt x="14883" y="138708"/>
                    <a:pt x="28277" y="151209"/>
                    <a:pt x="54471" y="151804"/>
                  </a:cubicBezTo>
                  <a:cubicBezTo>
                    <a:pt x="78879" y="150018"/>
                    <a:pt x="92273" y="137815"/>
                    <a:pt x="94655" y="115193"/>
                  </a:cubicBezTo>
                  <a:cubicBezTo>
                    <a:pt x="92869" y="92571"/>
                    <a:pt x="75605" y="81855"/>
                    <a:pt x="42862" y="83046"/>
                  </a:cubicBezTo>
                  <a:lnTo>
                    <a:pt x="42862" y="71437"/>
                  </a:lnTo>
                  <a:cubicBezTo>
                    <a:pt x="73223" y="72628"/>
                    <a:pt x="88404" y="62210"/>
                    <a:pt x="88404" y="40183"/>
                  </a:cubicBezTo>
                  <a:cubicBezTo>
                    <a:pt x="87213" y="22324"/>
                    <a:pt x="75902" y="12799"/>
                    <a:pt x="54471" y="11608"/>
                  </a:cubicBezTo>
                  <a:cubicBezTo>
                    <a:pt x="32445" y="13394"/>
                    <a:pt x="20836" y="25003"/>
                    <a:pt x="19645" y="46434"/>
                  </a:cubicBezTo>
                  <a:lnTo>
                    <a:pt x="5358" y="46434"/>
                  </a:lnTo>
                  <a:cubicBezTo>
                    <a:pt x="4762" y="32742"/>
                    <a:pt x="9823" y="20836"/>
                    <a:pt x="20538" y="10715"/>
                  </a:cubicBezTo>
                  <a:cubicBezTo>
                    <a:pt x="28277" y="3572"/>
                    <a:pt x="40481" y="0"/>
                    <a:pt x="5715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Helvetica" panose="020B0604020202030204" pitchFamily="34" charset="0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357320" y="3493216"/>
            <a:ext cx="1774653" cy="2305079"/>
            <a:chOff x="5398931" y="3668251"/>
            <a:chExt cx="1471335" cy="1911102"/>
          </a:xfrm>
        </p:grpSpPr>
        <p:sp>
          <p:nvSpPr>
            <p:cNvPr id="55" name="Freeform 6"/>
            <p:cNvSpPr>
              <a:spLocks/>
            </p:cNvSpPr>
            <p:nvPr/>
          </p:nvSpPr>
          <p:spPr bwMode="auto">
            <a:xfrm>
              <a:off x="5398931" y="3668251"/>
              <a:ext cx="1471335" cy="1911102"/>
            </a:xfrm>
            <a:custGeom>
              <a:avLst/>
              <a:gdLst>
                <a:gd name="T0" fmla="*/ 80 w 143"/>
                <a:gd name="T1" fmla="*/ 0 h 186"/>
                <a:gd name="T2" fmla="*/ 66 w 143"/>
                <a:gd name="T3" fmla="*/ 164 h 186"/>
                <a:gd name="T4" fmla="*/ 49 w 143"/>
                <a:gd name="T5" fmla="*/ 186 h 186"/>
                <a:gd name="T6" fmla="*/ 143 w 143"/>
                <a:gd name="T7" fmla="*/ 186 h 186"/>
                <a:gd name="T8" fmla="*/ 128 w 143"/>
                <a:gd name="T9" fmla="*/ 87 h 186"/>
                <a:gd name="T10" fmla="*/ 114 w 143"/>
                <a:gd name="T11" fmla="*/ 107 h 186"/>
                <a:gd name="T12" fmla="*/ 80 w 143"/>
                <a:gd name="T1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86">
                  <a:moveTo>
                    <a:pt x="80" y="0"/>
                  </a:moveTo>
                  <a:cubicBezTo>
                    <a:pt x="80" y="0"/>
                    <a:pt x="0" y="57"/>
                    <a:pt x="66" y="164"/>
                  </a:cubicBezTo>
                  <a:cubicBezTo>
                    <a:pt x="49" y="186"/>
                    <a:pt x="49" y="186"/>
                    <a:pt x="49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128" y="87"/>
                    <a:pt x="128" y="87"/>
                    <a:pt x="128" y="87"/>
                  </a:cubicBezTo>
                  <a:cubicBezTo>
                    <a:pt x="114" y="107"/>
                    <a:pt x="114" y="107"/>
                    <a:pt x="114" y="107"/>
                  </a:cubicBezTo>
                  <a:cubicBezTo>
                    <a:pt x="114" y="107"/>
                    <a:pt x="48" y="71"/>
                    <a:pt x="80" y="0"/>
                  </a:cubicBezTo>
                  <a:close/>
                </a:path>
              </a:pathLst>
            </a:cu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468496" y="5134475"/>
              <a:ext cx="108942" cy="162520"/>
            </a:xfrm>
            <a:custGeom>
              <a:avLst/>
              <a:gdLst/>
              <a:ahLst/>
              <a:cxnLst/>
              <a:rect l="l" t="t" r="r" b="b"/>
              <a:pathLst>
                <a:path w="108942" h="162520">
                  <a:moveTo>
                    <a:pt x="58936" y="0"/>
                  </a:moveTo>
                  <a:cubicBezTo>
                    <a:pt x="85725" y="1190"/>
                    <a:pt x="101501" y="14287"/>
                    <a:pt x="106263" y="39290"/>
                  </a:cubicBezTo>
                  <a:lnTo>
                    <a:pt x="91083" y="39290"/>
                  </a:lnTo>
                  <a:cubicBezTo>
                    <a:pt x="86916" y="21431"/>
                    <a:pt x="76795" y="12204"/>
                    <a:pt x="60722" y="11608"/>
                  </a:cubicBezTo>
                  <a:cubicBezTo>
                    <a:pt x="30956" y="11013"/>
                    <a:pt x="15776" y="35421"/>
                    <a:pt x="15180" y="84832"/>
                  </a:cubicBezTo>
                  <a:cubicBezTo>
                    <a:pt x="25896" y="68163"/>
                    <a:pt x="39886" y="59829"/>
                    <a:pt x="57150" y="59829"/>
                  </a:cubicBezTo>
                  <a:cubicBezTo>
                    <a:pt x="90487" y="61019"/>
                    <a:pt x="107751" y="78283"/>
                    <a:pt x="108942" y="111621"/>
                  </a:cubicBezTo>
                  <a:cubicBezTo>
                    <a:pt x="107751" y="144363"/>
                    <a:pt x="90487" y="161329"/>
                    <a:pt x="57150" y="162520"/>
                  </a:cubicBezTo>
                  <a:cubicBezTo>
                    <a:pt x="19050" y="161925"/>
                    <a:pt x="0" y="136624"/>
                    <a:pt x="0" y="86618"/>
                  </a:cubicBezTo>
                  <a:cubicBezTo>
                    <a:pt x="1191" y="30063"/>
                    <a:pt x="20836" y="1190"/>
                    <a:pt x="58936" y="0"/>
                  </a:cubicBezTo>
                  <a:close/>
                  <a:moveTo>
                    <a:pt x="57150" y="72330"/>
                  </a:moveTo>
                  <a:cubicBezTo>
                    <a:pt x="33933" y="74116"/>
                    <a:pt x="21729" y="87213"/>
                    <a:pt x="20538" y="111621"/>
                  </a:cubicBezTo>
                  <a:cubicBezTo>
                    <a:pt x="21729" y="137815"/>
                    <a:pt x="33933" y="151209"/>
                    <a:pt x="57150" y="151804"/>
                  </a:cubicBezTo>
                  <a:cubicBezTo>
                    <a:pt x="79772" y="151209"/>
                    <a:pt x="91976" y="137517"/>
                    <a:pt x="93762" y="110728"/>
                  </a:cubicBezTo>
                  <a:cubicBezTo>
                    <a:pt x="93166" y="85725"/>
                    <a:pt x="80962" y="72925"/>
                    <a:pt x="57150" y="7233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Helvetica" panose="020B0604020202030204" pitchFamily="34" charset="0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647378" y="2707393"/>
            <a:ext cx="1493064" cy="1263866"/>
            <a:chOff x="6468496" y="3016739"/>
            <a:chExt cx="1237874" cy="1047850"/>
          </a:xfrm>
        </p:grpSpPr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6468496" y="3016739"/>
              <a:ext cx="1237874" cy="1047850"/>
            </a:xfrm>
            <a:custGeom>
              <a:avLst/>
              <a:gdLst>
                <a:gd name="T0" fmla="*/ 0 w 120"/>
                <a:gd name="T1" fmla="*/ 63 h 102"/>
                <a:gd name="T2" fmla="*/ 102 w 120"/>
                <a:gd name="T3" fmla="*/ 55 h 102"/>
                <a:gd name="T4" fmla="*/ 120 w 120"/>
                <a:gd name="T5" fmla="*/ 63 h 102"/>
                <a:gd name="T6" fmla="*/ 73 w 120"/>
                <a:gd name="T7" fmla="*/ 0 h 102"/>
                <a:gd name="T8" fmla="*/ 36 w 120"/>
                <a:gd name="T9" fmla="*/ 16 h 102"/>
                <a:gd name="T10" fmla="*/ 44 w 120"/>
                <a:gd name="T11" fmla="*/ 60 h 102"/>
                <a:gd name="T12" fmla="*/ 0 w 120"/>
                <a:gd name="T13" fmla="*/ 63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02">
                  <a:moveTo>
                    <a:pt x="0" y="63"/>
                  </a:moveTo>
                  <a:cubicBezTo>
                    <a:pt x="0" y="63"/>
                    <a:pt x="96" y="102"/>
                    <a:pt x="102" y="55"/>
                  </a:cubicBezTo>
                  <a:cubicBezTo>
                    <a:pt x="102" y="55"/>
                    <a:pt x="110" y="50"/>
                    <a:pt x="120" y="63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6"/>
                    <a:pt x="79" y="40"/>
                    <a:pt x="44" y="60"/>
                  </a:cubicBezTo>
                  <a:cubicBezTo>
                    <a:pt x="44" y="60"/>
                    <a:pt x="34" y="70"/>
                    <a:pt x="0" y="63"/>
                  </a:cubicBezTo>
                  <a:close/>
                </a:path>
              </a:pathLst>
            </a:cu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7208952" y="3380823"/>
              <a:ext cx="110728" cy="159841"/>
            </a:xfrm>
            <a:custGeom>
              <a:avLst/>
              <a:gdLst/>
              <a:ahLst/>
              <a:cxnLst/>
              <a:rect l="l" t="t" r="r" b="b"/>
              <a:pathLst>
                <a:path w="110728" h="159841">
                  <a:moveTo>
                    <a:pt x="75009" y="0"/>
                  </a:moveTo>
                  <a:lnTo>
                    <a:pt x="88404" y="0"/>
                  </a:lnTo>
                  <a:lnTo>
                    <a:pt x="88404" y="108049"/>
                  </a:lnTo>
                  <a:lnTo>
                    <a:pt x="110728" y="108049"/>
                  </a:lnTo>
                  <a:lnTo>
                    <a:pt x="110728" y="119657"/>
                  </a:lnTo>
                  <a:lnTo>
                    <a:pt x="88404" y="119657"/>
                  </a:lnTo>
                  <a:lnTo>
                    <a:pt x="88404" y="159841"/>
                  </a:lnTo>
                  <a:lnTo>
                    <a:pt x="74116" y="159841"/>
                  </a:lnTo>
                  <a:lnTo>
                    <a:pt x="74116" y="119657"/>
                  </a:lnTo>
                  <a:lnTo>
                    <a:pt x="0" y="119657"/>
                  </a:lnTo>
                  <a:lnTo>
                    <a:pt x="0" y="107156"/>
                  </a:lnTo>
                  <a:lnTo>
                    <a:pt x="75009" y="0"/>
                  </a:lnTo>
                  <a:close/>
                  <a:moveTo>
                    <a:pt x="74116" y="22324"/>
                  </a:moveTo>
                  <a:lnTo>
                    <a:pt x="14287" y="108049"/>
                  </a:lnTo>
                  <a:lnTo>
                    <a:pt x="74116" y="108049"/>
                  </a:lnTo>
                  <a:lnTo>
                    <a:pt x="74116" y="22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Helvetica" panose="020B0604020202030204" pitchFamily="34" charset="0"/>
                <a:ea typeface="方正中等线繁体" panose="03000509000000000000" pitchFamily="65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6522958" y="3493216"/>
            <a:ext cx="1813944" cy="1872876"/>
            <a:chOff x="6365342" y="3668251"/>
            <a:chExt cx="1503910" cy="1552770"/>
          </a:xfrm>
        </p:grpSpPr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6365342" y="3668251"/>
              <a:ext cx="1503910" cy="1552770"/>
            </a:xfrm>
            <a:custGeom>
              <a:avLst/>
              <a:gdLst>
                <a:gd name="T0" fmla="*/ 0 w 146"/>
                <a:gd name="T1" fmla="*/ 0 h 151"/>
                <a:gd name="T2" fmla="*/ 120 w 146"/>
                <a:gd name="T3" fmla="*/ 125 h 151"/>
                <a:gd name="T4" fmla="*/ 128 w 146"/>
                <a:gd name="T5" fmla="*/ 151 h 151"/>
                <a:gd name="T6" fmla="*/ 146 w 146"/>
                <a:gd name="T7" fmla="*/ 85 h 151"/>
                <a:gd name="T8" fmla="*/ 86 w 146"/>
                <a:gd name="T9" fmla="*/ 36 h 151"/>
                <a:gd name="T10" fmla="*/ 91 w 146"/>
                <a:gd name="T11" fmla="*/ 58 h 151"/>
                <a:gd name="T12" fmla="*/ 0 w 146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" h="151">
                  <a:moveTo>
                    <a:pt x="0" y="0"/>
                  </a:moveTo>
                  <a:cubicBezTo>
                    <a:pt x="0" y="0"/>
                    <a:pt x="28" y="103"/>
                    <a:pt x="120" y="125"/>
                  </a:cubicBezTo>
                  <a:cubicBezTo>
                    <a:pt x="128" y="151"/>
                    <a:pt x="128" y="151"/>
                    <a:pt x="128" y="151"/>
                  </a:cubicBezTo>
                  <a:cubicBezTo>
                    <a:pt x="146" y="85"/>
                    <a:pt x="146" y="85"/>
                    <a:pt x="146" y="85"/>
                  </a:cubicBezTo>
                  <a:cubicBezTo>
                    <a:pt x="86" y="36"/>
                    <a:pt x="86" y="36"/>
                    <a:pt x="86" y="36"/>
                  </a:cubicBezTo>
                  <a:cubicBezTo>
                    <a:pt x="86" y="36"/>
                    <a:pt x="93" y="52"/>
                    <a:pt x="91" y="58"/>
                  </a:cubicBezTo>
                  <a:cubicBezTo>
                    <a:pt x="91" y="58"/>
                    <a:pt x="67" y="9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7429382" y="4481177"/>
              <a:ext cx="108049" cy="161627"/>
            </a:xfrm>
            <a:custGeom>
              <a:avLst/>
              <a:gdLst/>
              <a:ahLst/>
              <a:cxnLst/>
              <a:rect l="l" t="t" r="r" b="b"/>
              <a:pathLst>
                <a:path w="108049" h="161627">
                  <a:moveTo>
                    <a:pt x="18752" y="0"/>
                  </a:moveTo>
                  <a:lnTo>
                    <a:pt x="99119" y="0"/>
                  </a:lnTo>
                  <a:lnTo>
                    <a:pt x="99119" y="12501"/>
                  </a:lnTo>
                  <a:lnTo>
                    <a:pt x="31254" y="12501"/>
                  </a:lnTo>
                  <a:lnTo>
                    <a:pt x="21431" y="66972"/>
                  </a:lnTo>
                  <a:cubicBezTo>
                    <a:pt x="32147" y="59829"/>
                    <a:pt x="43755" y="56257"/>
                    <a:pt x="56257" y="56257"/>
                  </a:cubicBezTo>
                  <a:cubicBezTo>
                    <a:pt x="88404" y="58638"/>
                    <a:pt x="105668" y="76497"/>
                    <a:pt x="108049" y="109835"/>
                  </a:cubicBezTo>
                  <a:cubicBezTo>
                    <a:pt x="105668" y="142577"/>
                    <a:pt x="88404" y="159841"/>
                    <a:pt x="56257" y="161627"/>
                  </a:cubicBezTo>
                  <a:cubicBezTo>
                    <a:pt x="20538" y="161627"/>
                    <a:pt x="1786" y="147042"/>
                    <a:pt x="0" y="117872"/>
                  </a:cubicBezTo>
                  <a:lnTo>
                    <a:pt x="14287" y="117872"/>
                  </a:lnTo>
                  <a:cubicBezTo>
                    <a:pt x="17859" y="139898"/>
                    <a:pt x="31254" y="150911"/>
                    <a:pt x="54471" y="150911"/>
                  </a:cubicBezTo>
                  <a:cubicBezTo>
                    <a:pt x="78284" y="149721"/>
                    <a:pt x="91083" y="136029"/>
                    <a:pt x="92869" y="109835"/>
                  </a:cubicBezTo>
                  <a:cubicBezTo>
                    <a:pt x="91083" y="84236"/>
                    <a:pt x="77688" y="70544"/>
                    <a:pt x="52685" y="68758"/>
                  </a:cubicBezTo>
                  <a:cubicBezTo>
                    <a:pt x="37207" y="68758"/>
                    <a:pt x="25598" y="74414"/>
                    <a:pt x="17859" y="85725"/>
                  </a:cubicBezTo>
                  <a:lnTo>
                    <a:pt x="6251" y="83939"/>
                  </a:lnTo>
                  <a:lnTo>
                    <a:pt x="1875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dirty="0">
                <a:latin typeface="Helvetica" panose="020B0604020202030204" pitchFamily="34" charset="0"/>
                <a:ea typeface="方正中等线繁体" panose="03000509000000000000" pitchFamily="65" charset="-122"/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951611" y="1880979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48332" y="3571986"/>
            <a:ext cx="1935145" cy="116955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43093" y="5089424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147673" y="3571986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133833" y="1880979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9147673" y="5089423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30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7" name="燕尾形箭头 6"/>
          <p:cNvSpPr/>
          <p:nvPr/>
        </p:nvSpPr>
        <p:spPr>
          <a:xfrm>
            <a:off x="1448878" y="3527319"/>
            <a:ext cx="9405532" cy="228600"/>
          </a:xfrm>
          <a:prstGeom prst="notchedRightArrow">
            <a:avLst/>
          </a:prstGeom>
          <a:gradFill>
            <a:gsLst>
              <a:gs pos="0">
                <a:srgbClr val="CA3F33"/>
              </a:gs>
              <a:gs pos="100000">
                <a:srgbClr val="3B486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89666" y="3558355"/>
            <a:ext cx="166533" cy="166533"/>
          </a:xfrm>
          <a:prstGeom prst="ellipse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85079" y="3558355"/>
            <a:ext cx="166533" cy="166533"/>
          </a:xfrm>
          <a:prstGeom prst="ellipse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765442" y="3558355"/>
            <a:ext cx="166533" cy="166533"/>
          </a:xfrm>
          <a:prstGeom prst="ellipse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09306" y="3558355"/>
            <a:ext cx="166533" cy="166533"/>
          </a:xfrm>
          <a:prstGeom prst="ellipse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rtlCol="0" anchor="ctr"/>
          <a:lstStyle/>
          <a:p>
            <a:pPr algn="ctr" defTabSz="914273"/>
            <a:endParaRPr lang="zh-CN" altLang="en-US" sz="1867">
              <a:solidFill>
                <a:prstClr val="white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389298" y="2318726"/>
            <a:ext cx="962021" cy="962022"/>
            <a:chOff x="4341368" y="2343128"/>
            <a:chExt cx="962021" cy="962021"/>
          </a:xfrm>
        </p:grpSpPr>
        <p:sp>
          <p:nvSpPr>
            <p:cNvPr id="13" name="泪滴形 12"/>
            <p:cNvSpPr/>
            <p:nvPr/>
          </p:nvSpPr>
          <p:spPr>
            <a:xfrm rot="8100000">
              <a:off x="4341368" y="2343128"/>
              <a:ext cx="962021" cy="962021"/>
            </a:xfrm>
            <a:prstGeom prst="teardrop">
              <a:avLst/>
            </a:prstGeom>
            <a:solidFill>
              <a:srgbClr val="CA3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12016" y="2624083"/>
              <a:ext cx="820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2000" dirty="0">
                  <a:solidFill>
                    <a:prstClr val="white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2014</a:t>
              </a:r>
              <a:endParaRPr lang="zh-CN" altLang="en-US" sz="2000" baseline="-3000" dirty="0">
                <a:solidFill>
                  <a:prstClr val="white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907626" y="2318723"/>
            <a:ext cx="962021" cy="962021"/>
            <a:chOff x="1784435" y="2343128"/>
            <a:chExt cx="962021" cy="962021"/>
          </a:xfrm>
        </p:grpSpPr>
        <p:sp>
          <p:nvSpPr>
            <p:cNvPr id="19" name="泪滴形 18"/>
            <p:cNvSpPr/>
            <p:nvPr/>
          </p:nvSpPr>
          <p:spPr>
            <a:xfrm rot="8100000">
              <a:off x="1784435" y="2343128"/>
              <a:ext cx="962021" cy="962021"/>
            </a:xfrm>
            <a:prstGeom prst="teardrop">
              <a:avLst/>
            </a:prstGeom>
            <a:solidFill>
              <a:srgbClr val="3B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838580" y="2595809"/>
              <a:ext cx="853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2013</a:t>
              </a:r>
              <a:endParaRPr lang="zh-CN" altLang="en-US" sz="2000" baseline="-30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9367695" y="2318726"/>
            <a:ext cx="962021" cy="962022"/>
            <a:chOff x="9455232" y="2343128"/>
            <a:chExt cx="962021" cy="962021"/>
          </a:xfrm>
        </p:grpSpPr>
        <p:sp>
          <p:nvSpPr>
            <p:cNvPr id="22" name="泪滴形 21"/>
            <p:cNvSpPr/>
            <p:nvPr/>
          </p:nvSpPr>
          <p:spPr>
            <a:xfrm rot="8100000">
              <a:off x="9455232" y="2343128"/>
              <a:ext cx="962021" cy="962021"/>
            </a:xfrm>
            <a:prstGeom prst="teardrop">
              <a:avLst/>
            </a:prstGeom>
            <a:solidFill>
              <a:srgbClr val="CA3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525883" y="2652355"/>
              <a:ext cx="820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/>
              <a:r>
                <a:rPr lang="en-US" altLang="zh-CN" sz="2000" dirty="0">
                  <a:solidFill>
                    <a:prstClr val="white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2016</a:t>
              </a:r>
              <a:endParaRPr lang="zh-CN" altLang="en-US" sz="2000" baseline="-3000" dirty="0">
                <a:solidFill>
                  <a:prstClr val="white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886023" y="2318725"/>
            <a:ext cx="962021" cy="962022"/>
            <a:chOff x="6898301" y="2343128"/>
            <a:chExt cx="962021" cy="962021"/>
          </a:xfrm>
        </p:grpSpPr>
        <p:sp>
          <p:nvSpPr>
            <p:cNvPr id="25" name="泪滴形 24"/>
            <p:cNvSpPr/>
            <p:nvPr/>
          </p:nvSpPr>
          <p:spPr>
            <a:xfrm rot="8100000">
              <a:off x="6898301" y="2343128"/>
              <a:ext cx="962021" cy="962021"/>
            </a:xfrm>
            <a:prstGeom prst="teardrop">
              <a:avLst/>
            </a:prstGeom>
            <a:solidFill>
              <a:srgbClr val="3B48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73"/>
              <a:endParaRPr lang="zh-CN" altLang="en-US" sz="1867">
                <a:solidFill>
                  <a:srgbClr val="44546A">
                    <a:lumMod val="75000"/>
                  </a:srgb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952446" y="2624083"/>
              <a:ext cx="8537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73">
                <a:lnSpc>
                  <a:spcPct val="120000"/>
                </a:lnSpc>
              </a:pPr>
              <a:r>
                <a:rPr lang="en-US" altLang="zh-CN" sz="2000" dirty="0">
                  <a:solidFill>
                    <a:srgbClr val="FFFFFF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2015</a:t>
              </a:r>
              <a:endParaRPr lang="zh-CN" altLang="en-US" sz="2000" baseline="-30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1497974" y="4117521"/>
            <a:ext cx="1723531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en-US" altLang="zh-CN" sz="1867" b="1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10800000" scaled="0"/>
                </a:gradFill>
                <a:latin typeface="Helvetica" panose="020B0604020202030204" pitchFamily="34" charset="0"/>
                <a:ea typeface="微软雅黑" pitchFamily="34" charset="-122"/>
              </a:rPr>
              <a:t>Add your title</a:t>
            </a:r>
          </a:p>
        </p:txBody>
      </p:sp>
      <p:sp>
        <p:nvSpPr>
          <p:cNvPr id="28" name="矩形 47"/>
          <p:cNvSpPr>
            <a:spLocks noChangeArrowheads="1"/>
          </p:cNvSpPr>
          <p:nvPr/>
        </p:nvSpPr>
        <p:spPr bwMode="auto">
          <a:xfrm>
            <a:off x="1274275" y="4505819"/>
            <a:ext cx="2159683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anose="020B0604020202030204" pitchFamily="34" charset="0"/>
                <a:sym typeface="微软雅黑" pitchFamily="34" charset="-122"/>
              </a:rPr>
              <a:t>click to add your text here click to add your text here click to add your text here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Helvetica" panose="020B0604020202030204" pitchFamily="34" charset="0"/>
              <a:sym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995402" y="4117521"/>
            <a:ext cx="1723531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en-US" altLang="zh-CN" sz="1867" b="1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10800000" scaled="0"/>
                </a:gradFill>
                <a:latin typeface="Helvetica" panose="020B0604020202030204" pitchFamily="34" charset="0"/>
                <a:ea typeface="微软雅黑" pitchFamily="34" charset="-122"/>
              </a:rPr>
              <a:t>Add your title</a:t>
            </a: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3771700" y="4505819"/>
            <a:ext cx="2159683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anose="020B0604020202030204" pitchFamily="34" charset="0"/>
                <a:sym typeface="微软雅黑" pitchFamily="34" charset="-122"/>
              </a:rPr>
              <a:t>click to add your text here click to add your text here click to add your text here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Helvetica" panose="020B0604020202030204" pitchFamily="34" charset="0"/>
              <a:sym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91444" y="4117521"/>
            <a:ext cx="1723531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en-US" altLang="zh-CN" sz="1867" b="1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10800000" scaled="0"/>
                </a:gradFill>
                <a:latin typeface="Helvetica" panose="020B0604020202030204" pitchFamily="34" charset="0"/>
                <a:ea typeface="微软雅黑" pitchFamily="34" charset="-122"/>
              </a:rPr>
              <a:t>Add your title</a:t>
            </a:r>
          </a:p>
        </p:txBody>
      </p:sp>
      <p:sp>
        <p:nvSpPr>
          <p:cNvPr id="32" name="矩形 47"/>
          <p:cNvSpPr>
            <a:spLocks noChangeArrowheads="1"/>
          </p:cNvSpPr>
          <p:nvPr/>
        </p:nvSpPr>
        <p:spPr bwMode="auto">
          <a:xfrm>
            <a:off x="6267743" y="4505818"/>
            <a:ext cx="2159683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anose="020B0604020202030204" pitchFamily="34" charset="0"/>
                <a:sym typeface="微软雅黑" pitchFamily="34" charset="-122"/>
              </a:rPr>
              <a:t>click to add your text here click to add your text here click to add your text here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Helvetica" panose="020B0604020202030204" pitchFamily="34" charset="0"/>
              <a:sym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88870" y="4117521"/>
            <a:ext cx="1723531" cy="379648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ctr" defTabSz="914273"/>
            <a:r>
              <a:rPr lang="en-US" altLang="zh-CN" sz="1867" b="1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10800000" scaled="0"/>
                </a:gradFill>
                <a:latin typeface="Helvetica" panose="020B0604020202030204" pitchFamily="34" charset="0"/>
                <a:ea typeface="微软雅黑" pitchFamily="34" charset="-122"/>
              </a:rPr>
              <a:t>Add your title</a:t>
            </a: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8765167" y="4505819"/>
            <a:ext cx="2159683" cy="81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Helvetica" panose="020B0604020202030204" pitchFamily="34" charset="0"/>
                <a:sym typeface="微软雅黑" pitchFamily="34" charset="-122"/>
              </a:rPr>
              <a:t>click to add your text here click to add your text here click to add your text here</a:t>
            </a:r>
            <a:endParaRPr lang="zh-CN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Helvetica" panose="020B0604020202030204" pitchFamily="34" charset="0"/>
              <a:sym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0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25333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decel="28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1" decel="2800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25333" fill="hold" nodeType="withEffect">
                                  <p:stCondLst>
                                    <p:cond delay="56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60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6259616" y="0"/>
            <a:ext cx="1978926" cy="1241947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238542" y="1"/>
            <a:ext cx="1978926" cy="124194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217468" y="1"/>
            <a:ext cx="1978926" cy="124194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8238542" y="1241947"/>
            <a:ext cx="1978926" cy="124194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0217468" y="1241947"/>
            <a:ext cx="1978926" cy="1241947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0217468" y="2483894"/>
            <a:ext cx="1978926" cy="124194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0" y="4244455"/>
            <a:ext cx="2082219" cy="1306773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0" y="5551227"/>
            <a:ext cx="2082219" cy="1306773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082219" y="5551227"/>
            <a:ext cx="2082219" cy="1306773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164438" y="5551227"/>
            <a:ext cx="2082219" cy="1306773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54992" y="-1430640"/>
            <a:ext cx="945228" cy="1241947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605664" y="-1430641"/>
            <a:ext cx="945228" cy="1241947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082219" y="4244454"/>
            <a:ext cx="2082219" cy="1306773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60" name="文本框 1"/>
          <p:cNvSpPr>
            <a:spLocks noChangeArrowheads="1"/>
          </p:cNvSpPr>
          <p:nvPr/>
        </p:nvSpPr>
        <p:spPr bwMode="auto">
          <a:xfrm>
            <a:off x="0" y="4460394"/>
            <a:ext cx="206659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4400" b="1" dirty="0">
                <a:solidFill>
                  <a:schemeClr val="bg1"/>
                </a:solidFill>
                <a:latin typeface="Helvetica" panose="020B0604020202030204" pitchFamily="34" charset="0"/>
                <a:ea typeface="微软雅黑 Light" panose="020B0502040204020203" pitchFamily="34" charset="-122"/>
                <a:sym typeface="微软雅黑" panose="020B0503020204020204" pitchFamily="34" charset="-122"/>
              </a:rPr>
              <a:t>Exploit</a:t>
            </a:r>
            <a:endParaRPr lang="en-US" altLang="en-US" sz="4400" b="1" dirty="0">
              <a:solidFill>
                <a:schemeClr val="bg1"/>
              </a:solidFill>
              <a:latin typeface="Helvetica" panose="020B0604020202030204" pitchFamily="34" charset="0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2" name="文本框 1"/>
          <p:cNvSpPr>
            <a:spLocks noChangeArrowheads="1"/>
          </p:cNvSpPr>
          <p:nvPr/>
        </p:nvSpPr>
        <p:spPr bwMode="auto">
          <a:xfrm>
            <a:off x="2335292" y="5742948"/>
            <a:ext cx="381386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4800" b="1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  <a:sym typeface="微软雅黑" panose="020B0503020204020204" pitchFamily="34" charset="-122"/>
              </a:rPr>
              <a:t>Cooperation</a:t>
            </a:r>
            <a:endParaRPr lang="en-US" altLang="en-US" sz="4800" b="1" dirty="0">
              <a:solidFill>
                <a:schemeClr val="bg1"/>
              </a:solidFill>
              <a:latin typeface="Helvetica" panose="020B0604020202030204" pitchFamily="34" charset="0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sp>
        <p:nvSpPr>
          <p:cNvPr id="63" name="文本框 1"/>
          <p:cNvSpPr>
            <a:spLocks noChangeArrowheads="1"/>
          </p:cNvSpPr>
          <p:nvPr/>
        </p:nvSpPr>
        <p:spPr bwMode="auto">
          <a:xfrm>
            <a:off x="6302017" y="0"/>
            <a:ext cx="200086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4800" b="1" dirty="0">
                <a:solidFill>
                  <a:schemeClr val="bg1"/>
                </a:solidFill>
                <a:latin typeface="Helvetica" panose="020B0604020202030204" pitchFamily="34" charset="0"/>
                <a:ea typeface="微软雅黑 Light" panose="020B0502040204020203" pitchFamily="34" charset="-122"/>
                <a:sym typeface="微软雅黑" panose="020B0503020204020204" pitchFamily="34" charset="-122"/>
              </a:rPr>
              <a:t>Focus</a:t>
            </a:r>
            <a:endParaRPr lang="en-US" altLang="en-US" sz="4800" b="1" dirty="0">
              <a:solidFill>
                <a:schemeClr val="bg1"/>
              </a:solidFill>
              <a:latin typeface="Helvetica" panose="020B0604020202030204" pitchFamily="34" charset="0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4" name="文本框 1"/>
          <p:cNvSpPr>
            <a:spLocks noChangeArrowheads="1"/>
          </p:cNvSpPr>
          <p:nvPr/>
        </p:nvSpPr>
        <p:spPr bwMode="auto">
          <a:xfrm>
            <a:off x="10454024" y="1559094"/>
            <a:ext cx="1737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2400" b="1" dirty="0">
                <a:solidFill>
                  <a:schemeClr val="bg1"/>
                </a:solidFill>
                <a:latin typeface="Helvetica" panose="020B0604020202030204" pitchFamily="34" charset="0"/>
                <a:ea typeface="微软雅黑 Light" panose="020B0502040204020203" pitchFamily="34" charset="-122"/>
                <a:sym typeface="微软雅黑" panose="020B0503020204020204" pitchFamily="34" charset="-122"/>
              </a:rPr>
              <a:t>Innovation</a:t>
            </a:r>
            <a:endParaRPr lang="en-US" altLang="en-US" sz="2400" b="1" dirty="0">
              <a:solidFill>
                <a:schemeClr val="bg1"/>
              </a:solidFill>
              <a:latin typeface="Helvetica" panose="020B0604020202030204" pitchFamily="34" charset="0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5" name="文本框 1"/>
          <p:cNvSpPr>
            <a:spLocks noChangeArrowheads="1"/>
          </p:cNvSpPr>
          <p:nvPr/>
        </p:nvSpPr>
        <p:spPr bwMode="auto">
          <a:xfrm>
            <a:off x="764605" y="1540720"/>
            <a:ext cx="660539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en-US" altLang="zh-CN" sz="8000" b="1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幼圆" panose="02010509060101010101" pitchFamily="49" charset="-122"/>
                <a:sym typeface="微软雅黑" panose="020B0503020204020204" pitchFamily="34" charset="-122"/>
              </a:rPr>
              <a:t>THANK YOU!</a:t>
            </a:r>
            <a:endParaRPr lang="en-US" altLang="en-US" sz="8000" b="1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72157" y="3007623"/>
            <a:ext cx="6078412" cy="409219"/>
            <a:chOff x="872157" y="2882928"/>
            <a:chExt cx="6078412" cy="409219"/>
          </a:xfrm>
        </p:grpSpPr>
        <p:sp>
          <p:nvSpPr>
            <p:cNvPr id="66" name="矩形 65"/>
            <p:cNvSpPr/>
            <p:nvPr/>
          </p:nvSpPr>
          <p:spPr>
            <a:xfrm>
              <a:off x="872157" y="2918060"/>
              <a:ext cx="6078412" cy="373614"/>
            </a:xfrm>
            <a:prstGeom prst="rect">
              <a:avLst/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249139" y="2892037"/>
              <a:ext cx="2350323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product description</a:t>
              </a:r>
              <a:endParaRPr lang="zh-CN" altLang="en-US" sz="2000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625290" y="2882928"/>
              <a:ext cx="2408032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business promotion</a:t>
              </a:r>
              <a:endParaRPr lang="zh-CN" altLang="en-US" sz="2000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 rot="6360000">
              <a:off x="3494176" y="3105606"/>
              <a:ext cx="28800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/>
          <p:cNvSpPr/>
          <p:nvPr/>
        </p:nvSpPr>
        <p:spPr>
          <a:xfrm>
            <a:off x="10217468" y="3725840"/>
            <a:ext cx="1978926" cy="1241947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76" name="文本框 1"/>
          <p:cNvSpPr>
            <a:spLocks noChangeArrowheads="1"/>
          </p:cNvSpPr>
          <p:nvPr/>
        </p:nvSpPr>
        <p:spPr bwMode="auto">
          <a:xfrm>
            <a:off x="6646785" y="5544166"/>
            <a:ext cx="53399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altLang="zh-CN" sz="5400" b="1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幼圆" panose="02010509060101010101" pitchFamily="49" charset="-122"/>
                <a:sym typeface="微软雅黑" panose="020B0503020204020204" pitchFamily="34" charset="-122"/>
              </a:rPr>
              <a:t>Company name</a:t>
            </a:r>
            <a:endParaRPr lang="en-US" altLang="en-US" sz="5400" b="1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幼圆" panose="02010509060101010101" pitchFamily="49" charset="-122"/>
              <a:sym typeface="微软雅黑" panose="020B0503020204020204" pitchFamily="34" charset="-122"/>
            </a:endParaRPr>
          </a:p>
        </p:txBody>
      </p:sp>
      <p:pic>
        <p:nvPicPr>
          <p:cNvPr id="4" name="Maroon 5-Moves Like Jagg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046466" y="-1343508"/>
            <a:ext cx="609600" cy="609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54618" y="-118859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78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vortex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decel="3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3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decel="36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36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36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36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36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3600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"/>
                            </p:stCondLst>
                            <p:childTnLst>
                              <p:par>
                                <p:cTn id="40" presetID="2" presetClass="entr" presetSubtype="1" decel="36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36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36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36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50"/>
                            </p:stCondLst>
                            <p:childTnLst>
                              <p:par>
                                <p:cTn id="5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3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3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650"/>
                            </p:stCondLst>
                            <p:childTnLst>
                              <p:par>
                                <p:cTn id="7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6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7" dur="12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8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900"/>
                            </p:stCondLst>
                            <p:childTnLst>
                              <p:par>
                                <p:cTn id="8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90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 animBg="1"/>
      <p:bldP spid="53" grpId="0" animBg="1"/>
      <p:bldP spid="54" grpId="0" animBg="1"/>
      <p:bldP spid="55" grpId="0" animBg="1"/>
      <p:bldP spid="52" grpId="0" animBg="1"/>
      <p:bldP spid="60" grpId="0"/>
      <p:bldP spid="62" grpId="0"/>
      <p:bldP spid="63" grpId="0"/>
      <p:bldP spid="64" grpId="0"/>
      <p:bldP spid="65" grpId="0"/>
      <p:bldP spid="50" grpId="0" animBg="1"/>
      <p:bldP spid="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flipH="1">
            <a:off x="3989059" y="1552619"/>
            <a:ext cx="1184720" cy="94969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flipH="1">
            <a:off x="3187709" y="910242"/>
            <a:ext cx="801350" cy="642377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flipH="1">
            <a:off x="0" y="2465296"/>
            <a:ext cx="2026824" cy="1954307"/>
          </a:xfrm>
          <a:prstGeom prst="rect">
            <a:avLst/>
          </a:prstGeom>
          <a:solidFill>
            <a:srgbClr val="CA3F33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flipH="1">
            <a:off x="6793" y="4419600"/>
            <a:ext cx="2026824" cy="19543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 flipH="1">
            <a:off x="6793" y="510989"/>
            <a:ext cx="2026824" cy="1954307"/>
          </a:xfrm>
          <a:prstGeom prst="rect">
            <a:avLst/>
          </a:prstGeom>
          <a:solidFill>
            <a:srgbClr val="3B486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flipH="1">
            <a:off x="2033617" y="2478944"/>
            <a:ext cx="1955442" cy="18972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989059" y="4376243"/>
            <a:ext cx="1957304" cy="19543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37967" y="964232"/>
            <a:ext cx="136447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01</a:t>
            </a:r>
            <a:endParaRPr lang="zh-CN" altLang="en-US" sz="8000" b="1" dirty="0"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785908" y="2599852"/>
            <a:ext cx="48445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幼圆" panose="02010509060101010101" pitchFamily="49" charset="-122"/>
              </a:rPr>
              <a:t> About us</a:t>
            </a:r>
            <a:endParaRPr lang="zh-CN" altLang="en-US" sz="8000" b="1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786749" y="4170352"/>
            <a:ext cx="4320000" cy="80962"/>
            <a:chOff x="6426750" y="4143057"/>
            <a:chExt cx="5040000" cy="80962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6426750" y="4143057"/>
              <a:ext cx="5040000" cy="0"/>
            </a:xfrm>
            <a:prstGeom prst="line">
              <a:avLst/>
            </a:prstGeom>
            <a:ln w="12700">
              <a:solidFill>
                <a:srgbClr val="CA3F3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6426750" y="4224019"/>
              <a:ext cx="5040000" cy="0"/>
            </a:xfrm>
            <a:prstGeom prst="line">
              <a:avLst/>
            </a:prstGeom>
            <a:ln w="38100">
              <a:solidFill>
                <a:srgbClr val="3B48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/>
        </p:nvSpPr>
        <p:spPr>
          <a:xfrm>
            <a:off x="654992" y="-1430640"/>
            <a:ext cx="945228" cy="1241947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605664" y="-1430641"/>
            <a:ext cx="945228" cy="1241947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254618" y="-118859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46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3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3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6745459" y="2349305"/>
            <a:ext cx="3467686" cy="3640015"/>
          </a:xfrm>
          <a:prstGeom prst="rect">
            <a:avLst/>
          </a:prstGeom>
          <a:solidFill>
            <a:srgbClr val="CA3F3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9994" y="520505"/>
            <a:ext cx="3137095" cy="5795889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54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657601" y="1699846"/>
            <a:ext cx="5838092" cy="37443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0213145" y="5989320"/>
            <a:ext cx="1153550" cy="868680"/>
          </a:xfrm>
          <a:prstGeom prst="rect">
            <a:avLst/>
          </a:prstGeom>
          <a:solidFill>
            <a:srgbClr val="3B48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366695" y="5120640"/>
            <a:ext cx="825305" cy="868680"/>
          </a:xfrm>
          <a:prstGeom prst="rect">
            <a:avLst/>
          </a:prstGeom>
          <a:solidFill>
            <a:srgbClr val="3B48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4" name="TextBox 16"/>
          <p:cNvSpPr txBox="1"/>
          <p:nvPr/>
        </p:nvSpPr>
        <p:spPr bwMode="auto">
          <a:xfrm>
            <a:off x="1035008" y="2185022"/>
            <a:ext cx="26225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  <a:endParaRPr lang="zh-CN" altLang="en-US" sz="14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985954" y="882518"/>
            <a:ext cx="2830671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540000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zh-CN" altLang="en-US" sz="2800" b="1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540000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4992" y="-1430640"/>
            <a:ext cx="945228" cy="1241947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05664" y="-1430641"/>
            <a:ext cx="945228" cy="1241947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54618" y="-118859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311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6" decel="4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7" name="椭圆 6"/>
          <p:cNvSpPr/>
          <p:nvPr/>
        </p:nvSpPr>
        <p:spPr>
          <a:xfrm>
            <a:off x="1922103" y="2278777"/>
            <a:ext cx="2329009" cy="2328925"/>
          </a:xfrm>
          <a:prstGeom prst="ellipse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278" tIns="59138" rIns="118278" bIns="59138" rtlCol="0" anchor="ctr"/>
          <a:lstStyle/>
          <a:p>
            <a:pPr algn="ctr"/>
            <a:endParaRPr lang="zh-CN" altLang="en-US" sz="216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782171" y="2138848"/>
            <a:ext cx="2608876" cy="2608782"/>
          </a:xfrm>
          <a:prstGeom prst="ellipse">
            <a:avLst/>
          </a:prstGeom>
          <a:noFill/>
          <a:ln w="19050">
            <a:gradFill>
              <a:gsLst>
                <a:gs pos="0">
                  <a:srgbClr val="CA3F33"/>
                </a:gs>
                <a:gs pos="100000">
                  <a:srgbClr val="3B4860"/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278" tIns="59138" rIns="118278" bIns="59138" rtlCol="0" anchor="ctr"/>
          <a:lstStyle/>
          <a:p>
            <a:pPr algn="ctr"/>
            <a:endParaRPr lang="zh-CN" altLang="en-US" sz="216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71452" y="2849802"/>
            <a:ext cx="2030311" cy="1284878"/>
          </a:xfrm>
          <a:prstGeom prst="rect">
            <a:avLst/>
          </a:prstGeom>
        </p:spPr>
        <p:txBody>
          <a:bodyPr wrap="square" lIns="118278" tIns="59138" rIns="118278" bIns="59138">
            <a:spAutoFit/>
          </a:bodyPr>
          <a:lstStyle/>
          <a:p>
            <a:pPr lvl="0" algn="ctr"/>
            <a:r>
              <a:rPr lang="en-US" altLang="zh-CN" sz="3120" b="1" dirty="0">
                <a:solidFill>
                  <a:srgbClr val="FEFEFE"/>
                </a:solidFill>
                <a:latin typeface="Helvetica" panose="020B0604020202030204" pitchFamily="34" charset="0"/>
                <a:ea typeface="微软雅黑" pitchFamily="34" charset="-122"/>
              </a:rPr>
              <a:t>Your title</a:t>
            </a:r>
          </a:p>
          <a:p>
            <a:pPr algn="ctr">
              <a:spcBef>
                <a:spcPts val="1553"/>
              </a:spcBef>
            </a:pPr>
            <a:r>
              <a:rPr lang="en-US" altLang="zh-CN" sz="1560" dirty="0">
                <a:solidFill>
                  <a:srgbClr val="FEFEFE"/>
                </a:solidFill>
                <a:latin typeface="Helvetica" panose="020B0604020202030204" pitchFamily="34" charset="0"/>
                <a:ea typeface="微软雅黑" pitchFamily="34" charset="-122"/>
              </a:rPr>
              <a:t>click to add your text here</a:t>
            </a:r>
          </a:p>
        </p:txBody>
      </p:sp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1914807" y="5026715"/>
            <a:ext cx="2343607" cy="134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8278" tIns="59138" rIns="118278" bIns="59138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5400000" scaled="1"/>
                </a:gradFill>
                <a:latin typeface="Helvetica" panose="020B0604020202030204" pitchFamily="34" charset="0"/>
              </a:rPr>
              <a:t>Add your text</a:t>
            </a:r>
          </a:p>
          <a:p>
            <a:pPr algn="ctr">
              <a:lnSpc>
                <a:spcPct val="150000"/>
              </a:lnSpc>
              <a:spcBef>
                <a:spcPts val="388"/>
              </a:spcBef>
            </a:pPr>
            <a:r>
              <a:rPr lang="en-US" altLang="zh-CN" sz="156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</a:rPr>
              <a:t>click to add your text here click to add your text here</a:t>
            </a:r>
            <a:endParaRPr lang="zh-CN" altLang="en-US" sz="156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934821" y="2278777"/>
            <a:ext cx="2329009" cy="2328925"/>
          </a:xfrm>
          <a:prstGeom prst="ellipse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278" tIns="59138" rIns="118278" bIns="59138" rtlCol="0" anchor="ctr"/>
          <a:lstStyle/>
          <a:p>
            <a:pPr algn="ctr"/>
            <a:endParaRPr lang="zh-CN" altLang="en-US" sz="216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794887" y="2138848"/>
            <a:ext cx="2608876" cy="2608782"/>
          </a:xfrm>
          <a:prstGeom prst="ellipse">
            <a:avLst/>
          </a:prstGeom>
          <a:noFill/>
          <a:ln w="19050">
            <a:gradFill>
              <a:gsLst>
                <a:gs pos="0">
                  <a:srgbClr val="CA3F33"/>
                </a:gs>
                <a:gs pos="100000">
                  <a:srgbClr val="3B4860"/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278" tIns="59138" rIns="118278" bIns="59138" rtlCol="0" anchor="ctr"/>
          <a:lstStyle/>
          <a:p>
            <a:pPr algn="ctr"/>
            <a:endParaRPr lang="zh-CN" altLang="en-US" sz="216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84169" y="2849802"/>
            <a:ext cx="2030311" cy="1284878"/>
          </a:xfrm>
          <a:prstGeom prst="rect">
            <a:avLst/>
          </a:prstGeom>
        </p:spPr>
        <p:txBody>
          <a:bodyPr wrap="square" lIns="118278" tIns="59138" rIns="118278" bIns="59138">
            <a:spAutoFit/>
          </a:bodyPr>
          <a:lstStyle/>
          <a:p>
            <a:pPr lvl="0" algn="ctr"/>
            <a:r>
              <a:rPr lang="en-US" altLang="zh-CN" sz="3120" b="1" dirty="0">
                <a:solidFill>
                  <a:schemeClr val="bg1"/>
                </a:solidFill>
                <a:latin typeface="Helvetica" panose="020B0604020202030204" pitchFamily="34" charset="0"/>
                <a:ea typeface="微软雅黑" pitchFamily="34" charset="-122"/>
              </a:rPr>
              <a:t>Your title</a:t>
            </a:r>
          </a:p>
          <a:p>
            <a:pPr algn="ctr">
              <a:spcBef>
                <a:spcPts val="1553"/>
              </a:spcBef>
            </a:pPr>
            <a:r>
              <a:rPr lang="en-US" altLang="zh-CN" sz="1560" dirty="0">
                <a:solidFill>
                  <a:schemeClr val="bg1"/>
                </a:solidFill>
                <a:latin typeface="Helvetica" panose="020B0604020202030204" pitchFamily="34" charset="0"/>
                <a:ea typeface="微软雅黑" pitchFamily="34" charset="-122"/>
              </a:rPr>
              <a:t>click to add your text here</a:t>
            </a:r>
          </a:p>
        </p:txBody>
      </p:sp>
      <p:sp>
        <p:nvSpPr>
          <p:cNvPr id="14" name="文本框 7"/>
          <p:cNvSpPr txBox="1">
            <a:spLocks noChangeArrowheads="1"/>
          </p:cNvSpPr>
          <p:nvPr/>
        </p:nvSpPr>
        <p:spPr bwMode="auto">
          <a:xfrm>
            <a:off x="4927522" y="5026715"/>
            <a:ext cx="2343607" cy="134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8278" tIns="59138" rIns="118278" bIns="59138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5400000" scaled="1"/>
                </a:gradFill>
                <a:latin typeface="Helvetica" panose="020B0604020202030204" pitchFamily="34" charset="0"/>
              </a:rPr>
              <a:t>Add your text</a:t>
            </a:r>
          </a:p>
          <a:p>
            <a:pPr algn="ctr">
              <a:lnSpc>
                <a:spcPct val="150000"/>
              </a:lnSpc>
              <a:spcBef>
                <a:spcPts val="388"/>
              </a:spcBef>
            </a:pPr>
            <a:r>
              <a:rPr lang="en-US" altLang="zh-CN" sz="156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</a:rPr>
              <a:t>click to add your text here click to add your text here</a:t>
            </a:r>
            <a:endParaRPr lang="zh-CN" altLang="en-US" sz="156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7947538" y="2278777"/>
            <a:ext cx="2329009" cy="2328925"/>
          </a:xfrm>
          <a:prstGeom prst="ellipse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278" tIns="59138" rIns="118278" bIns="59138" rtlCol="0" anchor="ctr"/>
          <a:lstStyle/>
          <a:p>
            <a:pPr algn="ctr"/>
            <a:endParaRPr lang="zh-CN" altLang="en-US" sz="216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807605" y="2138848"/>
            <a:ext cx="2608876" cy="2608782"/>
          </a:xfrm>
          <a:prstGeom prst="ellipse">
            <a:avLst/>
          </a:prstGeom>
          <a:noFill/>
          <a:ln w="19050">
            <a:gradFill>
              <a:gsLst>
                <a:gs pos="0">
                  <a:srgbClr val="CA3F33"/>
                </a:gs>
                <a:gs pos="100000">
                  <a:srgbClr val="3B4860"/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8278" tIns="59138" rIns="118278" bIns="59138" rtlCol="0" anchor="ctr"/>
          <a:lstStyle/>
          <a:p>
            <a:pPr algn="ctr"/>
            <a:endParaRPr lang="zh-CN" altLang="en-US" sz="2160">
              <a:solidFill>
                <a:schemeClr val="tx1"/>
              </a:solidFill>
              <a:latin typeface="Helvetica" panose="020B0604020202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96885" y="2849802"/>
            <a:ext cx="2030311" cy="1284878"/>
          </a:xfrm>
          <a:prstGeom prst="rect">
            <a:avLst/>
          </a:prstGeom>
        </p:spPr>
        <p:txBody>
          <a:bodyPr wrap="square" lIns="118278" tIns="59138" rIns="118278" bIns="59138">
            <a:spAutoFit/>
          </a:bodyPr>
          <a:lstStyle/>
          <a:p>
            <a:pPr lvl="0" algn="ctr"/>
            <a:r>
              <a:rPr lang="en-US" altLang="zh-CN" sz="3120" b="1" dirty="0">
                <a:solidFill>
                  <a:srgbClr val="FEFEFE"/>
                </a:solidFill>
                <a:latin typeface="Helvetica" panose="020B0604020202030204" pitchFamily="34" charset="0"/>
                <a:ea typeface="微软雅黑" pitchFamily="34" charset="-122"/>
              </a:rPr>
              <a:t>Your title</a:t>
            </a:r>
          </a:p>
          <a:p>
            <a:pPr algn="ctr">
              <a:spcBef>
                <a:spcPts val="1553"/>
              </a:spcBef>
            </a:pPr>
            <a:r>
              <a:rPr lang="en-US" altLang="zh-CN" sz="1560" dirty="0">
                <a:solidFill>
                  <a:srgbClr val="FEFEFE"/>
                </a:solidFill>
                <a:latin typeface="Helvetica" panose="020B0604020202030204" pitchFamily="34" charset="0"/>
                <a:ea typeface="微软雅黑" pitchFamily="34" charset="-122"/>
              </a:rPr>
              <a:t>click to add your text here</a:t>
            </a:r>
          </a:p>
        </p:txBody>
      </p:sp>
      <p:sp>
        <p:nvSpPr>
          <p:cNvPr id="21" name="文本框 7"/>
          <p:cNvSpPr txBox="1">
            <a:spLocks noChangeArrowheads="1"/>
          </p:cNvSpPr>
          <p:nvPr/>
        </p:nvSpPr>
        <p:spPr bwMode="auto">
          <a:xfrm>
            <a:off x="7940238" y="5026715"/>
            <a:ext cx="2343607" cy="134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8278" tIns="59138" rIns="118278" bIns="59138"/>
          <a:lstStyle>
            <a:lvl1pPr>
              <a:defRPr sz="32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>
              <a:defRPr sz="28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>
              <a:defRPr sz="24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en-US" altLang="zh-CN" sz="1800" b="1" dirty="0">
                <a:gradFill>
                  <a:gsLst>
                    <a:gs pos="0">
                      <a:srgbClr val="CA3F33"/>
                    </a:gs>
                    <a:gs pos="100000">
                      <a:srgbClr val="3B4860"/>
                    </a:gs>
                  </a:gsLst>
                  <a:lin ang="5400000" scaled="1"/>
                </a:gradFill>
                <a:latin typeface="Helvetica" panose="020B0604020202030204" pitchFamily="34" charset="0"/>
              </a:rPr>
              <a:t>Add your text</a:t>
            </a:r>
          </a:p>
          <a:p>
            <a:pPr algn="ctr">
              <a:lnSpc>
                <a:spcPct val="150000"/>
              </a:lnSpc>
              <a:spcBef>
                <a:spcPts val="388"/>
              </a:spcBef>
            </a:pPr>
            <a:r>
              <a:rPr lang="en-US" altLang="zh-CN" sz="156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</a:rPr>
              <a:t>click to add your text here click to add your text here</a:t>
            </a:r>
            <a:endParaRPr lang="zh-CN" altLang="en-US" sz="156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31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 animBg="1"/>
      <p:bldP spid="19" grpId="0" animBg="1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1828839"/>
            <a:ext cx="6135726" cy="42938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Helvetica" panose="020B0604020202030204" pitchFamily="34" charset="0"/>
              </a:rPr>
              <a:t>           </a:t>
            </a:r>
            <a:endParaRPr lang="zh-CN" altLang="en-US" dirty="0">
              <a:latin typeface="Helvetica" panose="020B060402020203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43746" y="1828838"/>
            <a:ext cx="2491979" cy="4293855"/>
            <a:chOff x="3643745" y="1999368"/>
            <a:chExt cx="2491979" cy="4293855"/>
          </a:xfrm>
        </p:grpSpPr>
        <p:sp>
          <p:nvSpPr>
            <p:cNvPr id="9" name="矩形 8"/>
            <p:cNvSpPr/>
            <p:nvPr/>
          </p:nvSpPr>
          <p:spPr>
            <a:xfrm>
              <a:off x="4433455" y="1999369"/>
              <a:ext cx="1702269" cy="4293854"/>
            </a:xfrm>
            <a:prstGeom prst="rect">
              <a:avLst/>
            </a:prstGeom>
            <a:gradFill>
              <a:gsLst>
                <a:gs pos="0">
                  <a:srgbClr val="CA3F33"/>
                </a:gs>
                <a:gs pos="100000">
                  <a:srgbClr val="3B486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Helvetica" panose="020B0604020202030204" pitchFamily="34" charset="0"/>
                </a:rPr>
                <a:t>           </a:t>
              </a:r>
              <a:endParaRPr lang="zh-CN" altLang="en-US" dirty="0">
                <a:latin typeface="Helvetica" panose="020B060402020203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643745" y="1999368"/>
              <a:ext cx="789709" cy="4293854"/>
            </a:xfrm>
            <a:prstGeom prst="rect">
              <a:avLst/>
            </a:prstGeom>
            <a:gradFill>
              <a:gsLst>
                <a:gs pos="0">
                  <a:srgbClr val="CA3F33">
                    <a:alpha val="50000"/>
                  </a:srgbClr>
                </a:gs>
                <a:gs pos="100000">
                  <a:srgbClr val="3B4860">
                    <a:alpha val="5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Helvetica" panose="020B0604020202030204" pitchFamily="34" charset="0"/>
                </a:rPr>
                <a:t>           </a:t>
              </a:r>
              <a:endParaRPr lang="zh-CN" altLang="en-US" dirty="0">
                <a:latin typeface="Helvetica" panose="020B0604020202030204" pitchFamily="34" charset="0"/>
              </a:endParaRPr>
            </a:p>
          </p:txBody>
        </p:sp>
      </p:grpSp>
      <p:sp>
        <p:nvSpPr>
          <p:cNvPr id="11" name="椭圆 10"/>
          <p:cNvSpPr/>
          <p:nvPr/>
        </p:nvSpPr>
        <p:spPr>
          <a:xfrm>
            <a:off x="6027714" y="2314189"/>
            <a:ext cx="216024" cy="216024"/>
          </a:xfrm>
          <a:prstGeom prst="ellipse">
            <a:avLst/>
          </a:prstGeom>
          <a:gradFill>
            <a:gsLst>
              <a:gs pos="0">
                <a:srgbClr val="CA3F33"/>
              </a:gs>
              <a:gs pos="100000">
                <a:srgbClr val="3B4860"/>
              </a:gs>
            </a:gsLst>
            <a:lin ang="54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027714" y="3052271"/>
            <a:ext cx="216024" cy="216024"/>
          </a:xfrm>
          <a:prstGeom prst="ellipse">
            <a:avLst/>
          </a:prstGeom>
          <a:gradFill>
            <a:gsLst>
              <a:gs pos="0">
                <a:srgbClr val="CA3F33"/>
              </a:gs>
              <a:gs pos="100000">
                <a:srgbClr val="3B4860"/>
              </a:gs>
            </a:gsLst>
            <a:lin ang="54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027714" y="3790353"/>
            <a:ext cx="216024" cy="216024"/>
          </a:xfrm>
          <a:prstGeom prst="ellipse">
            <a:avLst/>
          </a:prstGeom>
          <a:gradFill>
            <a:gsLst>
              <a:gs pos="0">
                <a:srgbClr val="CA3F33"/>
              </a:gs>
              <a:gs pos="100000">
                <a:srgbClr val="3B4860"/>
              </a:gs>
            </a:gsLst>
            <a:lin ang="54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027714" y="4528435"/>
            <a:ext cx="216024" cy="216024"/>
          </a:xfrm>
          <a:prstGeom prst="ellipse">
            <a:avLst/>
          </a:prstGeom>
          <a:gradFill>
            <a:gsLst>
              <a:gs pos="0">
                <a:srgbClr val="CA3F33"/>
              </a:gs>
              <a:gs pos="100000">
                <a:srgbClr val="3B4860"/>
              </a:gs>
            </a:gsLst>
            <a:lin ang="54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027714" y="5266517"/>
            <a:ext cx="216024" cy="216024"/>
          </a:xfrm>
          <a:prstGeom prst="ellipse">
            <a:avLst/>
          </a:prstGeom>
          <a:gradFill>
            <a:gsLst>
              <a:gs pos="0">
                <a:srgbClr val="CA3F33"/>
              </a:gs>
              <a:gs pos="100000">
                <a:srgbClr val="3B4860"/>
              </a:gs>
            </a:gsLst>
            <a:lin ang="5400000" scaled="1"/>
          </a:gra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 flipH="1">
            <a:off x="6371074" y="2187836"/>
            <a:ext cx="5832648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</p:txBody>
      </p:sp>
      <p:sp>
        <p:nvSpPr>
          <p:cNvPr id="20" name="矩形 19"/>
          <p:cNvSpPr/>
          <p:nvPr/>
        </p:nvSpPr>
        <p:spPr>
          <a:xfrm>
            <a:off x="4878584" y="2258067"/>
            <a:ext cx="948268" cy="331922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2008</a:t>
            </a:r>
          </a:p>
        </p:txBody>
      </p:sp>
      <p:sp>
        <p:nvSpPr>
          <p:cNvPr id="21" name="矩形 20"/>
          <p:cNvSpPr/>
          <p:nvPr/>
        </p:nvSpPr>
        <p:spPr>
          <a:xfrm>
            <a:off x="4878584" y="2996149"/>
            <a:ext cx="948268" cy="331922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2010</a:t>
            </a:r>
          </a:p>
        </p:txBody>
      </p:sp>
      <p:sp>
        <p:nvSpPr>
          <p:cNvPr id="22" name="矩形 21"/>
          <p:cNvSpPr/>
          <p:nvPr/>
        </p:nvSpPr>
        <p:spPr>
          <a:xfrm>
            <a:off x="4878584" y="3734231"/>
            <a:ext cx="948268" cy="331922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2012</a:t>
            </a:r>
          </a:p>
        </p:txBody>
      </p:sp>
      <p:sp>
        <p:nvSpPr>
          <p:cNvPr id="23" name="矩形 22"/>
          <p:cNvSpPr/>
          <p:nvPr/>
        </p:nvSpPr>
        <p:spPr>
          <a:xfrm>
            <a:off x="4878584" y="4472313"/>
            <a:ext cx="948268" cy="331922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2014</a:t>
            </a:r>
          </a:p>
        </p:txBody>
      </p:sp>
      <p:sp>
        <p:nvSpPr>
          <p:cNvPr id="24" name="矩形 23"/>
          <p:cNvSpPr/>
          <p:nvPr/>
        </p:nvSpPr>
        <p:spPr>
          <a:xfrm>
            <a:off x="4878584" y="5210395"/>
            <a:ext cx="948268" cy="331922"/>
          </a:xfrm>
          <a:prstGeom prst="rect">
            <a:avLst/>
          </a:prstGeom>
        </p:spPr>
        <p:txBody>
          <a:bodyPr wrap="square" lIns="121893" tIns="60946" rIns="121893" bIns="60946">
            <a:spAutoFit/>
          </a:bodyPr>
          <a:lstStyle/>
          <a:p>
            <a:pPr algn="just" defTabSz="1218900" fontAlgn="base">
              <a:lnSpc>
                <a:spcPts val="16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2016</a:t>
            </a:r>
          </a:p>
        </p:txBody>
      </p:sp>
      <p:sp>
        <p:nvSpPr>
          <p:cNvPr id="25" name="矩形 24"/>
          <p:cNvSpPr/>
          <p:nvPr/>
        </p:nvSpPr>
        <p:spPr>
          <a:xfrm flipH="1">
            <a:off x="6371074" y="2906368"/>
            <a:ext cx="4809545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click to add your text here</a:t>
            </a:r>
          </a:p>
        </p:txBody>
      </p:sp>
      <p:sp>
        <p:nvSpPr>
          <p:cNvPr id="26" name="矩形 25"/>
          <p:cNvSpPr/>
          <p:nvPr/>
        </p:nvSpPr>
        <p:spPr>
          <a:xfrm flipH="1">
            <a:off x="6371074" y="3659332"/>
            <a:ext cx="5832648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click to add your text here</a:t>
            </a:r>
          </a:p>
        </p:txBody>
      </p:sp>
      <p:sp>
        <p:nvSpPr>
          <p:cNvPr id="27" name="矩形 26"/>
          <p:cNvSpPr/>
          <p:nvPr/>
        </p:nvSpPr>
        <p:spPr>
          <a:xfrm flipH="1">
            <a:off x="6371074" y="4412296"/>
            <a:ext cx="5832648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click to add your text here</a:t>
            </a:r>
          </a:p>
        </p:txBody>
      </p:sp>
      <p:sp>
        <p:nvSpPr>
          <p:cNvPr id="28" name="矩形 27"/>
          <p:cNvSpPr/>
          <p:nvPr/>
        </p:nvSpPr>
        <p:spPr>
          <a:xfrm flipH="1">
            <a:off x="6371074" y="5165260"/>
            <a:ext cx="5832648" cy="492414"/>
          </a:xfrm>
          <a:prstGeom prst="rect">
            <a:avLst/>
          </a:prstGeom>
          <a:effectLst/>
        </p:spPr>
        <p:txBody>
          <a:bodyPr wrap="square" lIns="121893" tIns="60946" rIns="121893" bIns="60946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微软雅黑" pitchFamily="34" charset="-122"/>
              </a:rPr>
              <a:t>click to add your text here</a:t>
            </a:r>
          </a:p>
        </p:txBody>
      </p:sp>
      <p:sp>
        <p:nvSpPr>
          <p:cNvPr id="29" name="矩形 28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1871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4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9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9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4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3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800"/>
                            </p:stCondLst>
                            <p:childTnLst>
                              <p:par>
                                <p:cTn id="4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3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4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20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4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1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600"/>
                            </p:stCondLst>
                            <p:childTnLst>
                              <p:par>
                                <p:cTn id="8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1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4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8" name="圆角矩形 7"/>
          <p:cNvSpPr/>
          <p:nvPr/>
        </p:nvSpPr>
        <p:spPr>
          <a:xfrm rot="900000">
            <a:off x="1411801" y="2014783"/>
            <a:ext cx="1887794" cy="2370142"/>
          </a:xfrm>
          <a:prstGeom prst="roundRect">
            <a:avLst>
              <a:gd name="adj" fmla="val 9375"/>
            </a:avLst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411801" y="2014783"/>
            <a:ext cx="1887794" cy="2370142"/>
          </a:xfrm>
          <a:prstGeom prst="roundRect">
            <a:avLst>
              <a:gd name="adj" fmla="val 9375"/>
            </a:avLst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1" name="圆角矩形 10"/>
          <p:cNvSpPr/>
          <p:nvPr/>
        </p:nvSpPr>
        <p:spPr>
          <a:xfrm rot="900000">
            <a:off x="3952747" y="2014783"/>
            <a:ext cx="1887794" cy="2370142"/>
          </a:xfrm>
          <a:prstGeom prst="roundRect">
            <a:avLst>
              <a:gd name="adj" fmla="val 9375"/>
            </a:avLst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952747" y="2014783"/>
            <a:ext cx="1887794" cy="2370142"/>
          </a:xfrm>
          <a:prstGeom prst="roundRect">
            <a:avLst>
              <a:gd name="adj" fmla="val 9375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4" name="圆角矩形 13"/>
          <p:cNvSpPr/>
          <p:nvPr/>
        </p:nvSpPr>
        <p:spPr>
          <a:xfrm rot="900000">
            <a:off x="6493693" y="2014783"/>
            <a:ext cx="1887794" cy="2370142"/>
          </a:xfrm>
          <a:prstGeom prst="roundRect">
            <a:avLst>
              <a:gd name="adj" fmla="val 9375"/>
            </a:avLst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493693" y="2014783"/>
            <a:ext cx="1887794" cy="2370142"/>
          </a:xfrm>
          <a:prstGeom prst="roundRect">
            <a:avLst>
              <a:gd name="adj" fmla="val 9375"/>
            </a:avLst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0" name="圆角矩形 19"/>
          <p:cNvSpPr/>
          <p:nvPr/>
        </p:nvSpPr>
        <p:spPr>
          <a:xfrm rot="900000">
            <a:off x="9034638" y="2014783"/>
            <a:ext cx="1887794" cy="2370142"/>
          </a:xfrm>
          <a:prstGeom prst="roundRect">
            <a:avLst>
              <a:gd name="adj" fmla="val 9375"/>
            </a:avLst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034638" y="2014783"/>
            <a:ext cx="1887794" cy="2370142"/>
          </a:xfrm>
          <a:prstGeom prst="roundRect">
            <a:avLst>
              <a:gd name="adj" fmla="val 9375"/>
            </a:avLst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32631" y="4981807"/>
            <a:ext cx="1908970" cy="432713"/>
            <a:chOff x="1132631" y="4981807"/>
            <a:chExt cx="1908970" cy="432713"/>
          </a:xfrm>
        </p:grpSpPr>
        <p:sp>
          <p:nvSpPr>
            <p:cNvPr id="26" name="圆角矩形 25"/>
            <p:cNvSpPr/>
            <p:nvPr/>
          </p:nvSpPr>
          <p:spPr>
            <a:xfrm>
              <a:off x="1132631" y="4981807"/>
              <a:ext cx="1908970" cy="4327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elvetica" panose="020B0604020202030204" pitchFamily="34" charset="0"/>
              </a:endParaRPr>
            </a:p>
          </p:txBody>
        </p:sp>
        <p:sp>
          <p:nvSpPr>
            <p:cNvPr id="27" name="TextBox 11"/>
            <p:cNvSpPr txBox="1"/>
            <p:nvPr/>
          </p:nvSpPr>
          <p:spPr>
            <a:xfrm>
              <a:off x="1203536" y="5067226"/>
              <a:ext cx="17700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DFDFD"/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Design Director </a:t>
              </a:r>
              <a:endParaRPr lang="zh-CN" altLang="en-US" sz="1600" b="1" dirty="0">
                <a:solidFill>
                  <a:srgbClr val="FDFDFD"/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</p:grpSp>
      <p:sp>
        <p:nvSpPr>
          <p:cNvPr id="28" name="TextBox 12"/>
          <p:cNvSpPr txBox="1"/>
          <p:nvPr/>
        </p:nvSpPr>
        <p:spPr>
          <a:xfrm>
            <a:off x="1146409" y="5526572"/>
            <a:ext cx="211039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880181" y="4981807"/>
            <a:ext cx="1908970" cy="432713"/>
            <a:chOff x="3880181" y="4981807"/>
            <a:chExt cx="1908970" cy="432713"/>
          </a:xfrm>
        </p:grpSpPr>
        <p:sp>
          <p:nvSpPr>
            <p:cNvPr id="29" name="圆角矩形 28"/>
            <p:cNvSpPr/>
            <p:nvPr/>
          </p:nvSpPr>
          <p:spPr>
            <a:xfrm>
              <a:off x="3880181" y="4981807"/>
              <a:ext cx="1908970" cy="4327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elvetica" panose="020B0604020202030204" pitchFamily="34" charset="0"/>
              </a:endParaRPr>
            </a:p>
          </p:txBody>
        </p:sp>
        <p:sp>
          <p:nvSpPr>
            <p:cNvPr id="30" name="TextBox 11"/>
            <p:cNvSpPr txBox="1"/>
            <p:nvPr/>
          </p:nvSpPr>
          <p:spPr>
            <a:xfrm>
              <a:off x="3899569" y="5054347"/>
              <a:ext cx="18389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DFDFD"/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Creative Director</a:t>
              </a:r>
              <a:endParaRPr lang="zh-CN" altLang="en-US" sz="1600" b="1" dirty="0">
                <a:solidFill>
                  <a:srgbClr val="FDFDFD"/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</p:grpSp>
      <p:sp>
        <p:nvSpPr>
          <p:cNvPr id="31" name="TextBox 12"/>
          <p:cNvSpPr txBox="1"/>
          <p:nvPr/>
        </p:nvSpPr>
        <p:spPr>
          <a:xfrm>
            <a:off x="3880181" y="5526572"/>
            <a:ext cx="21241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418279" y="4981807"/>
            <a:ext cx="1986441" cy="432713"/>
            <a:chOff x="6418279" y="4981807"/>
            <a:chExt cx="1986441" cy="432713"/>
          </a:xfrm>
        </p:grpSpPr>
        <p:sp>
          <p:nvSpPr>
            <p:cNvPr id="32" name="圆角矩形 31"/>
            <p:cNvSpPr/>
            <p:nvPr/>
          </p:nvSpPr>
          <p:spPr>
            <a:xfrm>
              <a:off x="6424648" y="4981807"/>
              <a:ext cx="1908970" cy="4327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elvetica" panose="020B0604020202030204" pitchFamily="34" charset="0"/>
              </a:endParaRPr>
            </a:p>
          </p:txBody>
        </p:sp>
        <p:sp>
          <p:nvSpPr>
            <p:cNvPr id="33" name="TextBox 11"/>
            <p:cNvSpPr txBox="1"/>
            <p:nvPr/>
          </p:nvSpPr>
          <p:spPr>
            <a:xfrm>
              <a:off x="6418279" y="5054347"/>
              <a:ext cx="19864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DFDFD"/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Executive Director</a:t>
              </a:r>
              <a:endParaRPr lang="zh-CN" altLang="en-US" sz="1600" b="1" dirty="0">
                <a:solidFill>
                  <a:srgbClr val="FDFDFD"/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</p:grpSp>
      <p:sp>
        <p:nvSpPr>
          <p:cNvPr id="34" name="TextBox 12"/>
          <p:cNvSpPr txBox="1"/>
          <p:nvPr/>
        </p:nvSpPr>
        <p:spPr>
          <a:xfrm>
            <a:off x="6424648" y="5526572"/>
            <a:ext cx="21241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9172198" y="4981807"/>
            <a:ext cx="1908970" cy="432713"/>
            <a:chOff x="9172198" y="4981807"/>
            <a:chExt cx="1908970" cy="432713"/>
          </a:xfrm>
        </p:grpSpPr>
        <p:sp>
          <p:nvSpPr>
            <p:cNvPr id="35" name="圆角矩形 34"/>
            <p:cNvSpPr/>
            <p:nvPr/>
          </p:nvSpPr>
          <p:spPr>
            <a:xfrm>
              <a:off x="9172198" y="4981807"/>
              <a:ext cx="1908970" cy="4327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CB3E2F"/>
                </a:gs>
                <a:gs pos="100000">
                  <a:srgbClr val="34486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latin typeface="Helvetica" panose="020B0604020202030204" pitchFamily="34" charset="0"/>
              </a:endParaRPr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9333254" y="5015711"/>
              <a:ext cx="15520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rgbClr val="FDFDFD"/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Chief </a:t>
              </a:r>
              <a:r>
                <a:rPr lang="en-US" altLang="zh-CN" sz="1600" b="1" dirty="0" err="1">
                  <a:solidFill>
                    <a:srgbClr val="FDFDFD"/>
                  </a:solidFill>
                  <a:latin typeface="Helvetica" panose="020B0604020202030204" pitchFamily="34" charset="0"/>
                  <a:ea typeface="幼圆" panose="02010509060101010101" pitchFamily="49" charset="-122"/>
                </a:rPr>
                <a:t>Enginee</a:t>
              </a:r>
              <a:endParaRPr lang="zh-CN" altLang="en-US" sz="1600" b="1" dirty="0">
                <a:solidFill>
                  <a:srgbClr val="FDFDFD"/>
                </a:solidFill>
                <a:latin typeface="Helvetica" panose="020B0604020202030204" pitchFamily="34" charset="0"/>
                <a:ea typeface="幼圆" panose="02010509060101010101" pitchFamily="49" charset="-122"/>
              </a:endParaRPr>
            </a:p>
          </p:txBody>
        </p:sp>
      </p:grpSp>
      <p:sp>
        <p:nvSpPr>
          <p:cNvPr id="37" name="TextBox 12"/>
          <p:cNvSpPr txBox="1"/>
          <p:nvPr/>
        </p:nvSpPr>
        <p:spPr>
          <a:xfrm>
            <a:off x="9172198" y="5526572"/>
            <a:ext cx="212417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 click to add your text here</a:t>
            </a:r>
          </a:p>
        </p:txBody>
      </p:sp>
      <p:sp>
        <p:nvSpPr>
          <p:cNvPr id="38" name="矩形 37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676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2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2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4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2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2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" presetClass="entr" presetSubtype="4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2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  <p:bldP spid="20" grpId="0" animBg="1"/>
      <p:bldP spid="21" grpId="0" animBg="1"/>
      <p:bldP spid="28" grpId="0"/>
      <p:bldP spid="31" grpId="0"/>
      <p:bldP spid="34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1600119" y="229538"/>
            <a:ext cx="3159839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anose="020B0604020202030204" pitchFamily="34" charset="0"/>
                <a:ea typeface="幼圆" panose="02010509060101010101" pitchFamily="49" charset="-122"/>
                <a:cs typeface="Kartika" panose="02020503030404060203" pitchFamily="18" charset="0"/>
              </a:rPr>
              <a:t>Add your title</a:t>
            </a: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 rot="16200000" flipH="1">
            <a:off x="4254267" y="2619570"/>
            <a:ext cx="1323479" cy="1308574"/>
          </a:xfrm>
          <a:custGeom>
            <a:avLst/>
            <a:gdLst>
              <a:gd name="T0" fmla="*/ 205 w 707"/>
              <a:gd name="T1" fmla="*/ 0 h 700"/>
              <a:gd name="T2" fmla="*/ 261 w 707"/>
              <a:gd name="T3" fmla="*/ 422 h 700"/>
              <a:gd name="T4" fmla="*/ 707 w 707"/>
              <a:gd name="T5" fmla="*/ 504 h 700"/>
              <a:gd name="T6" fmla="*/ 356 w 707"/>
              <a:gd name="T7" fmla="*/ 683 h 700"/>
              <a:gd name="T8" fmla="*/ 28 w 707"/>
              <a:gd name="T9" fmla="*/ 378 h 700"/>
              <a:gd name="T10" fmla="*/ 205 w 707"/>
              <a:gd name="T11" fmla="*/ 0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07" h="700">
                <a:moveTo>
                  <a:pt x="205" y="0"/>
                </a:moveTo>
                <a:cubicBezTo>
                  <a:pt x="136" y="153"/>
                  <a:pt x="147" y="298"/>
                  <a:pt x="261" y="422"/>
                </a:cubicBezTo>
                <a:cubicBezTo>
                  <a:pt x="386" y="558"/>
                  <a:pt x="540" y="577"/>
                  <a:pt x="707" y="504"/>
                </a:cubicBezTo>
                <a:cubicBezTo>
                  <a:pt x="651" y="612"/>
                  <a:pt x="512" y="700"/>
                  <a:pt x="356" y="683"/>
                </a:cubicBezTo>
                <a:cubicBezTo>
                  <a:pt x="185" y="664"/>
                  <a:pt x="55" y="542"/>
                  <a:pt x="28" y="378"/>
                </a:cubicBezTo>
                <a:cubicBezTo>
                  <a:pt x="0" y="208"/>
                  <a:pt x="91" y="62"/>
                  <a:pt x="205" y="0"/>
                </a:cubicBez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Helvetica" panose="020B0604020202030204" pitchFamily="34" charset="0"/>
            </a:endParaRPr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 rot="16200000" flipH="1">
            <a:off x="3894583" y="3018998"/>
            <a:ext cx="1289696" cy="1284727"/>
          </a:xfrm>
          <a:custGeom>
            <a:avLst/>
            <a:gdLst>
              <a:gd name="T0" fmla="*/ 0 w 689"/>
              <a:gd name="T1" fmla="*/ 179 h 687"/>
              <a:gd name="T2" fmla="*/ 39 w 689"/>
              <a:gd name="T3" fmla="*/ 128 h 687"/>
              <a:gd name="T4" fmla="*/ 318 w 689"/>
              <a:gd name="T5" fmla="*/ 1 h 687"/>
              <a:gd name="T6" fmla="*/ 661 w 689"/>
              <a:gd name="T7" fmla="*/ 1 h 687"/>
              <a:gd name="T8" fmla="*/ 685 w 689"/>
              <a:gd name="T9" fmla="*/ 1 h 687"/>
              <a:gd name="T10" fmla="*/ 686 w 689"/>
              <a:gd name="T11" fmla="*/ 16 h 687"/>
              <a:gd name="T12" fmla="*/ 686 w 689"/>
              <a:gd name="T13" fmla="*/ 378 h 687"/>
              <a:gd name="T14" fmla="*/ 506 w 689"/>
              <a:gd name="T15" fmla="*/ 687 h 687"/>
              <a:gd name="T16" fmla="*/ 505 w 689"/>
              <a:gd name="T17" fmla="*/ 680 h 687"/>
              <a:gd name="T18" fmla="*/ 547 w 689"/>
              <a:gd name="T19" fmla="*/ 485 h 687"/>
              <a:gd name="T20" fmla="*/ 547 w 689"/>
              <a:gd name="T21" fmla="*/ 163 h 687"/>
              <a:gd name="T22" fmla="*/ 524 w 689"/>
              <a:gd name="T23" fmla="*/ 140 h 687"/>
              <a:gd name="T24" fmla="*/ 178 w 689"/>
              <a:gd name="T25" fmla="*/ 140 h 687"/>
              <a:gd name="T26" fmla="*/ 19 w 689"/>
              <a:gd name="T27" fmla="*/ 175 h 687"/>
              <a:gd name="T28" fmla="*/ 4 w 689"/>
              <a:gd name="T29" fmla="*/ 182 h 687"/>
              <a:gd name="T30" fmla="*/ 0 w 689"/>
              <a:gd name="T31" fmla="*/ 179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9" h="687">
                <a:moveTo>
                  <a:pt x="0" y="179"/>
                </a:moveTo>
                <a:cubicBezTo>
                  <a:pt x="13" y="162"/>
                  <a:pt x="25" y="144"/>
                  <a:pt x="39" y="128"/>
                </a:cubicBezTo>
                <a:cubicBezTo>
                  <a:pt x="113" y="44"/>
                  <a:pt x="206" y="1"/>
                  <a:pt x="318" y="1"/>
                </a:cubicBezTo>
                <a:cubicBezTo>
                  <a:pt x="432" y="0"/>
                  <a:pt x="547" y="1"/>
                  <a:pt x="661" y="1"/>
                </a:cubicBezTo>
                <a:cubicBezTo>
                  <a:pt x="669" y="1"/>
                  <a:pt x="676" y="1"/>
                  <a:pt x="685" y="1"/>
                </a:cubicBezTo>
                <a:cubicBezTo>
                  <a:pt x="685" y="6"/>
                  <a:pt x="686" y="11"/>
                  <a:pt x="686" y="16"/>
                </a:cubicBezTo>
                <a:cubicBezTo>
                  <a:pt x="687" y="137"/>
                  <a:pt x="689" y="258"/>
                  <a:pt x="686" y="378"/>
                </a:cubicBezTo>
                <a:cubicBezTo>
                  <a:pt x="682" y="512"/>
                  <a:pt x="619" y="614"/>
                  <a:pt x="506" y="687"/>
                </a:cubicBezTo>
                <a:cubicBezTo>
                  <a:pt x="506" y="683"/>
                  <a:pt x="505" y="682"/>
                  <a:pt x="505" y="680"/>
                </a:cubicBezTo>
                <a:cubicBezTo>
                  <a:pt x="538" y="619"/>
                  <a:pt x="547" y="553"/>
                  <a:pt x="547" y="485"/>
                </a:cubicBezTo>
                <a:cubicBezTo>
                  <a:pt x="547" y="378"/>
                  <a:pt x="547" y="270"/>
                  <a:pt x="547" y="163"/>
                </a:cubicBezTo>
                <a:cubicBezTo>
                  <a:pt x="548" y="145"/>
                  <a:pt x="542" y="140"/>
                  <a:pt x="524" y="140"/>
                </a:cubicBezTo>
                <a:cubicBezTo>
                  <a:pt x="408" y="140"/>
                  <a:pt x="293" y="140"/>
                  <a:pt x="178" y="140"/>
                </a:cubicBezTo>
                <a:cubicBezTo>
                  <a:pt x="123" y="140"/>
                  <a:pt x="69" y="152"/>
                  <a:pt x="19" y="175"/>
                </a:cubicBezTo>
                <a:cubicBezTo>
                  <a:pt x="14" y="178"/>
                  <a:pt x="9" y="180"/>
                  <a:pt x="4" y="182"/>
                </a:cubicBezTo>
                <a:cubicBezTo>
                  <a:pt x="2" y="181"/>
                  <a:pt x="1" y="180"/>
                  <a:pt x="0" y="179"/>
                </a:cubicBez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Helvetica" panose="020B0604020202030204" pitchFamily="34" charset="0"/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16200000" flipH="1">
            <a:off x="1529628" y="2619570"/>
            <a:ext cx="1323479" cy="1308574"/>
          </a:xfrm>
          <a:custGeom>
            <a:avLst/>
            <a:gdLst>
              <a:gd name="T0" fmla="*/ 205 w 707"/>
              <a:gd name="T1" fmla="*/ 0 h 700"/>
              <a:gd name="T2" fmla="*/ 261 w 707"/>
              <a:gd name="T3" fmla="*/ 422 h 700"/>
              <a:gd name="T4" fmla="*/ 707 w 707"/>
              <a:gd name="T5" fmla="*/ 504 h 700"/>
              <a:gd name="T6" fmla="*/ 356 w 707"/>
              <a:gd name="T7" fmla="*/ 683 h 700"/>
              <a:gd name="T8" fmla="*/ 28 w 707"/>
              <a:gd name="T9" fmla="*/ 378 h 700"/>
              <a:gd name="T10" fmla="*/ 205 w 707"/>
              <a:gd name="T11" fmla="*/ 0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07" h="700">
                <a:moveTo>
                  <a:pt x="205" y="0"/>
                </a:moveTo>
                <a:cubicBezTo>
                  <a:pt x="136" y="153"/>
                  <a:pt x="147" y="298"/>
                  <a:pt x="261" y="422"/>
                </a:cubicBezTo>
                <a:cubicBezTo>
                  <a:pt x="386" y="558"/>
                  <a:pt x="540" y="577"/>
                  <a:pt x="707" y="504"/>
                </a:cubicBezTo>
                <a:cubicBezTo>
                  <a:pt x="651" y="612"/>
                  <a:pt x="512" y="700"/>
                  <a:pt x="356" y="683"/>
                </a:cubicBezTo>
                <a:cubicBezTo>
                  <a:pt x="185" y="664"/>
                  <a:pt x="55" y="542"/>
                  <a:pt x="28" y="378"/>
                </a:cubicBezTo>
                <a:cubicBezTo>
                  <a:pt x="0" y="208"/>
                  <a:pt x="91" y="62"/>
                  <a:pt x="205" y="0"/>
                </a:cubicBez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Helvetica" panose="020B0604020202030204" pitchFamily="34" charset="0"/>
            </a:endParaRPr>
          </a:p>
        </p:txBody>
      </p:sp>
      <p:sp>
        <p:nvSpPr>
          <p:cNvPr id="25" name="Freeform 6"/>
          <p:cNvSpPr>
            <a:spLocks/>
          </p:cNvSpPr>
          <p:nvPr/>
        </p:nvSpPr>
        <p:spPr bwMode="auto">
          <a:xfrm rot="16200000" flipH="1">
            <a:off x="1169944" y="3018998"/>
            <a:ext cx="1289696" cy="1284727"/>
          </a:xfrm>
          <a:custGeom>
            <a:avLst/>
            <a:gdLst>
              <a:gd name="T0" fmla="*/ 0 w 689"/>
              <a:gd name="T1" fmla="*/ 179 h 687"/>
              <a:gd name="T2" fmla="*/ 39 w 689"/>
              <a:gd name="T3" fmla="*/ 128 h 687"/>
              <a:gd name="T4" fmla="*/ 318 w 689"/>
              <a:gd name="T5" fmla="*/ 1 h 687"/>
              <a:gd name="T6" fmla="*/ 661 w 689"/>
              <a:gd name="T7" fmla="*/ 1 h 687"/>
              <a:gd name="T8" fmla="*/ 685 w 689"/>
              <a:gd name="T9" fmla="*/ 1 h 687"/>
              <a:gd name="T10" fmla="*/ 686 w 689"/>
              <a:gd name="T11" fmla="*/ 16 h 687"/>
              <a:gd name="T12" fmla="*/ 686 w 689"/>
              <a:gd name="T13" fmla="*/ 378 h 687"/>
              <a:gd name="T14" fmla="*/ 506 w 689"/>
              <a:gd name="T15" fmla="*/ 687 h 687"/>
              <a:gd name="T16" fmla="*/ 505 w 689"/>
              <a:gd name="T17" fmla="*/ 680 h 687"/>
              <a:gd name="T18" fmla="*/ 547 w 689"/>
              <a:gd name="T19" fmla="*/ 485 h 687"/>
              <a:gd name="T20" fmla="*/ 547 w 689"/>
              <a:gd name="T21" fmla="*/ 163 h 687"/>
              <a:gd name="T22" fmla="*/ 524 w 689"/>
              <a:gd name="T23" fmla="*/ 140 h 687"/>
              <a:gd name="T24" fmla="*/ 178 w 689"/>
              <a:gd name="T25" fmla="*/ 140 h 687"/>
              <a:gd name="T26" fmla="*/ 19 w 689"/>
              <a:gd name="T27" fmla="*/ 175 h 687"/>
              <a:gd name="T28" fmla="*/ 4 w 689"/>
              <a:gd name="T29" fmla="*/ 182 h 687"/>
              <a:gd name="T30" fmla="*/ 0 w 689"/>
              <a:gd name="T31" fmla="*/ 179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9" h="687">
                <a:moveTo>
                  <a:pt x="0" y="179"/>
                </a:moveTo>
                <a:cubicBezTo>
                  <a:pt x="13" y="162"/>
                  <a:pt x="25" y="144"/>
                  <a:pt x="39" y="128"/>
                </a:cubicBezTo>
                <a:cubicBezTo>
                  <a:pt x="113" y="44"/>
                  <a:pt x="206" y="1"/>
                  <a:pt x="318" y="1"/>
                </a:cubicBezTo>
                <a:cubicBezTo>
                  <a:pt x="432" y="0"/>
                  <a:pt x="547" y="1"/>
                  <a:pt x="661" y="1"/>
                </a:cubicBezTo>
                <a:cubicBezTo>
                  <a:pt x="669" y="1"/>
                  <a:pt x="676" y="1"/>
                  <a:pt x="685" y="1"/>
                </a:cubicBezTo>
                <a:cubicBezTo>
                  <a:pt x="685" y="6"/>
                  <a:pt x="686" y="11"/>
                  <a:pt x="686" y="16"/>
                </a:cubicBezTo>
                <a:cubicBezTo>
                  <a:pt x="687" y="137"/>
                  <a:pt x="689" y="258"/>
                  <a:pt x="686" y="378"/>
                </a:cubicBezTo>
                <a:cubicBezTo>
                  <a:pt x="682" y="512"/>
                  <a:pt x="619" y="614"/>
                  <a:pt x="506" y="687"/>
                </a:cubicBezTo>
                <a:cubicBezTo>
                  <a:pt x="506" y="683"/>
                  <a:pt x="505" y="682"/>
                  <a:pt x="505" y="680"/>
                </a:cubicBezTo>
                <a:cubicBezTo>
                  <a:pt x="538" y="619"/>
                  <a:pt x="547" y="553"/>
                  <a:pt x="547" y="485"/>
                </a:cubicBezTo>
                <a:cubicBezTo>
                  <a:pt x="547" y="378"/>
                  <a:pt x="547" y="270"/>
                  <a:pt x="547" y="163"/>
                </a:cubicBezTo>
                <a:cubicBezTo>
                  <a:pt x="548" y="145"/>
                  <a:pt x="542" y="140"/>
                  <a:pt x="524" y="140"/>
                </a:cubicBezTo>
                <a:cubicBezTo>
                  <a:pt x="408" y="140"/>
                  <a:pt x="293" y="140"/>
                  <a:pt x="178" y="140"/>
                </a:cubicBezTo>
                <a:cubicBezTo>
                  <a:pt x="123" y="140"/>
                  <a:pt x="69" y="152"/>
                  <a:pt x="19" y="175"/>
                </a:cubicBezTo>
                <a:cubicBezTo>
                  <a:pt x="14" y="178"/>
                  <a:pt x="9" y="180"/>
                  <a:pt x="4" y="182"/>
                </a:cubicBezTo>
                <a:cubicBezTo>
                  <a:pt x="2" y="181"/>
                  <a:pt x="1" y="180"/>
                  <a:pt x="0" y="179"/>
                </a:cubicBez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Helvetica" panose="020B0604020202030204" pitchFamily="34" charset="0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 rot="16200000" flipH="1">
            <a:off x="9703545" y="2619570"/>
            <a:ext cx="1323479" cy="1308574"/>
          </a:xfrm>
          <a:custGeom>
            <a:avLst/>
            <a:gdLst>
              <a:gd name="T0" fmla="*/ 205 w 707"/>
              <a:gd name="T1" fmla="*/ 0 h 700"/>
              <a:gd name="T2" fmla="*/ 261 w 707"/>
              <a:gd name="T3" fmla="*/ 422 h 700"/>
              <a:gd name="T4" fmla="*/ 707 w 707"/>
              <a:gd name="T5" fmla="*/ 504 h 700"/>
              <a:gd name="T6" fmla="*/ 356 w 707"/>
              <a:gd name="T7" fmla="*/ 683 h 700"/>
              <a:gd name="T8" fmla="*/ 28 w 707"/>
              <a:gd name="T9" fmla="*/ 378 h 700"/>
              <a:gd name="T10" fmla="*/ 205 w 707"/>
              <a:gd name="T11" fmla="*/ 0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07" h="700">
                <a:moveTo>
                  <a:pt x="205" y="0"/>
                </a:moveTo>
                <a:cubicBezTo>
                  <a:pt x="136" y="153"/>
                  <a:pt x="147" y="298"/>
                  <a:pt x="261" y="422"/>
                </a:cubicBezTo>
                <a:cubicBezTo>
                  <a:pt x="386" y="558"/>
                  <a:pt x="540" y="577"/>
                  <a:pt x="707" y="504"/>
                </a:cubicBezTo>
                <a:cubicBezTo>
                  <a:pt x="651" y="612"/>
                  <a:pt x="512" y="700"/>
                  <a:pt x="356" y="683"/>
                </a:cubicBezTo>
                <a:cubicBezTo>
                  <a:pt x="185" y="664"/>
                  <a:pt x="55" y="542"/>
                  <a:pt x="28" y="378"/>
                </a:cubicBezTo>
                <a:cubicBezTo>
                  <a:pt x="0" y="208"/>
                  <a:pt x="91" y="62"/>
                  <a:pt x="205" y="0"/>
                </a:cubicBez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Helvetica" panose="020B0604020202030204" pitchFamily="34" charset="0"/>
            </a:endParaRPr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 rot="16200000" flipH="1">
            <a:off x="9343861" y="3018998"/>
            <a:ext cx="1289696" cy="1284727"/>
          </a:xfrm>
          <a:custGeom>
            <a:avLst/>
            <a:gdLst>
              <a:gd name="T0" fmla="*/ 0 w 689"/>
              <a:gd name="T1" fmla="*/ 179 h 687"/>
              <a:gd name="T2" fmla="*/ 39 w 689"/>
              <a:gd name="T3" fmla="*/ 128 h 687"/>
              <a:gd name="T4" fmla="*/ 318 w 689"/>
              <a:gd name="T5" fmla="*/ 1 h 687"/>
              <a:gd name="T6" fmla="*/ 661 w 689"/>
              <a:gd name="T7" fmla="*/ 1 h 687"/>
              <a:gd name="T8" fmla="*/ 685 w 689"/>
              <a:gd name="T9" fmla="*/ 1 h 687"/>
              <a:gd name="T10" fmla="*/ 686 w 689"/>
              <a:gd name="T11" fmla="*/ 16 h 687"/>
              <a:gd name="T12" fmla="*/ 686 w 689"/>
              <a:gd name="T13" fmla="*/ 378 h 687"/>
              <a:gd name="T14" fmla="*/ 506 w 689"/>
              <a:gd name="T15" fmla="*/ 687 h 687"/>
              <a:gd name="T16" fmla="*/ 505 w 689"/>
              <a:gd name="T17" fmla="*/ 680 h 687"/>
              <a:gd name="T18" fmla="*/ 547 w 689"/>
              <a:gd name="T19" fmla="*/ 485 h 687"/>
              <a:gd name="T20" fmla="*/ 547 w 689"/>
              <a:gd name="T21" fmla="*/ 163 h 687"/>
              <a:gd name="T22" fmla="*/ 524 w 689"/>
              <a:gd name="T23" fmla="*/ 140 h 687"/>
              <a:gd name="T24" fmla="*/ 178 w 689"/>
              <a:gd name="T25" fmla="*/ 140 h 687"/>
              <a:gd name="T26" fmla="*/ 19 w 689"/>
              <a:gd name="T27" fmla="*/ 175 h 687"/>
              <a:gd name="T28" fmla="*/ 4 w 689"/>
              <a:gd name="T29" fmla="*/ 182 h 687"/>
              <a:gd name="T30" fmla="*/ 0 w 689"/>
              <a:gd name="T31" fmla="*/ 179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9" h="687">
                <a:moveTo>
                  <a:pt x="0" y="179"/>
                </a:moveTo>
                <a:cubicBezTo>
                  <a:pt x="13" y="162"/>
                  <a:pt x="25" y="144"/>
                  <a:pt x="39" y="128"/>
                </a:cubicBezTo>
                <a:cubicBezTo>
                  <a:pt x="113" y="44"/>
                  <a:pt x="206" y="1"/>
                  <a:pt x="318" y="1"/>
                </a:cubicBezTo>
                <a:cubicBezTo>
                  <a:pt x="432" y="0"/>
                  <a:pt x="547" y="1"/>
                  <a:pt x="661" y="1"/>
                </a:cubicBezTo>
                <a:cubicBezTo>
                  <a:pt x="669" y="1"/>
                  <a:pt x="676" y="1"/>
                  <a:pt x="685" y="1"/>
                </a:cubicBezTo>
                <a:cubicBezTo>
                  <a:pt x="685" y="6"/>
                  <a:pt x="686" y="11"/>
                  <a:pt x="686" y="16"/>
                </a:cubicBezTo>
                <a:cubicBezTo>
                  <a:pt x="687" y="137"/>
                  <a:pt x="689" y="258"/>
                  <a:pt x="686" y="378"/>
                </a:cubicBezTo>
                <a:cubicBezTo>
                  <a:pt x="682" y="512"/>
                  <a:pt x="619" y="614"/>
                  <a:pt x="506" y="687"/>
                </a:cubicBezTo>
                <a:cubicBezTo>
                  <a:pt x="506" y="683"/>
                  <a:pt x="505" y="682"/>
                  <a:pt x="505" y="680"/>
                </a:cubicBezTo>
                <a:cubicBezTo>
                  <a:pt x="538" y="619"/>
                  <a:pt x="547" y="553"/>
                  <a:pt x="547" y="485"/>
                </a:cubicBezTo>
                <a:cubicBezTo>
                  <a:pt x="547" y="378"/>
                  <a:pt x="547" y="270"/>
                  <a:pt x="547" y="163"/>
                </a:cubicBezTo>
                <a:cubicBezTo>
                  <a:pt x="548" y="145"/>
                  <a:pt x="542" y="140"/>
                  <a:pt x="524" y="140"/>
                </a:cubicBezTo>
                <a:cubicBezTo>
                  <a:pt x="408" y="140"/>
                  <a:pt x="293" y="140"/>
                  <a:pt x="178" y="140"/>
                </a:cubicBezTo>
                <a:cubicBezTo>
                  <a:pt x="123" y="140"/>
                  <a:pt x="69" y="152"/>
                  <a:pt x="19" y="175"/>
                </a:cubicBezTo>
                <a:cubicBezTo>
                  <a:pt x="14" y="178"/>
                  <a:pt x="9" y="180"/>
                  <a:pt x="4" y="182"/>
                </a:cubicBezTo>
                <a:cubicBezTo>
                  <a:pt x="2" y="181"/>
                  <a:pt x="1" y="180"/>
                  <a:pt x="0" y="179"/>
                </a:cubicBez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Helvetica" panose="020B0604020202030204" pitchFamily="34" charset="0"/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 rot="16200000" flipH="1">
            <a:off x="6978906" y="2619570"/>
            <a:ext cx="1323479" cy="1308574"/>
          </a:xfrm>
          <a:custGeom>
            <a:avLst/>
            <a:gdLst>
              <a:gd name="T0" fmla="*/ 205 w 707"/>
              <a:gd name="T1" fmla="*/ 0 h 700"/>
              <a:gd name="T2" fmla="*/ 261 w 707"/>
              <a:gd name="T3" fmla="*/ 422 h 700"/>
              <a:gd name="T4" fmla="*/ 707 w 707"/>
              <a:gd name="T5" fmla="*/ 504 h 700"/>
              <a:gd name="T6" fmla="*/ 356 w 707"/>
              <a:gd name="T7" fmla="*/ 683 h 700"/>
              <a:gd name="T8" fmla="*/ 28 w 707"/>
              <a:gd name="T9" fmla="*/ 378 h 700"/>
              <a:gd name="T10" fmla="*/ 205 w 707"/>
              <a:gd name="T11" fmla="*/ 0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07" h="700">
                <a:moveTo>
                  <a:pt x="205" y="0"/>
                </a:moveTo>
                <a:cubicBezTo>
                  <a:pt x="136" y="153"/>
                  <a:pt x="147" y="298"/>
                  <a:pt x="261" y="422"/>
                </a:cubicBezTo>
                <a:cubicBezTo>
                  <a:pt x="386" y="558"/>
                  <a:pt x="540" y="577"/>
                  <a:pt x="707" y="504"/>
                </a:cubicBezTo>
                <a:cubicBezTo>
                  <a:pt x="651" y="612"/>
                  <a:pt x="512" y="700"/>
                  <a:pt x="356" y="683"/>
                </a:cubicBezTo>
                <a:cubicBezTo>
                  <a:pt x="185" y="664"/>
                  <a:pt x="55" y="542"/>
                  <a:pt x="28" y="378"/>
                </a:cubicBezTo>
                <a:cubicBezTo>
                  <a:pt x="0" y="208"/>
                  <a:pt x="91" y="62"/>
                  <a:pt x="205" y="0"/>
                </a:cubicBez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Helvetica" panose="020B0604020202030204" pitchFamily="34" charset="0"/>
            </a:endParaRPr>
          </a:p>
        </p:txBody>
      </p:sp>
      <p:sp>
        <p:nvSpPr>
          <p:cNvPr id="39" name="Freeform 6"/>
          <p:cNvSpPr>
            <a:spLocks/>
          </p:cNvSpPr>
          <p:nvPr/>
        </p:nvSpPr>
        <p:spPr bwMode="auto">
          <a:xfrm rot="16200000" flipH="1">
            <a:off x="6619222" y="3018998"/>
            <a:ext cx="1289696" cy="1284727"/>
          </a:xfrm>
          <a:custGeom>
            <a:avLst/>
            <a:gdLst>
              <a:gd name="T0" fmla="*/ 0 w 689"/>
              <a:gd name="T1" fmla="*/ 179 h 687"/>
              <a:gd name="T2" fmla="*/ 39 w 689"/>
              <a:gd name="T3" fmla="*/ 128 h 687"/>
              <a:gd name="T4" fmla="*/ 318 w 689"/>
              <a:gd name="T5" fmla="*/ 1 h 687"/>
              <a:gd name="T6" fmla="*/ 661 w 689"/>
              <a:gd name="T7" fmla="*/ 1 h 687"/>
              <a:gd name="T8" fmla="*/ 685 w 689"/>
              <a:gd name="T9" fmla="*/ 1 h 687"/>
              <a:gd name="T10" fmla="*/ 686 w 689"/>
              <a:gd name="T11" fmla="*/ 16 h 687"/>
              <a:gd name="T12" fmla="*/ 686 w 689"/>
              <a:gd name="T13" fmla="*/ 378 h 687"/>
              <a:gd name="T14" fmla="*/ 506 w 689"/>
              <a:gd name="T15" fmla="*/ 687 h 687"/>
              <a:gd name="T16" fmla="*/ 505 w 689"/>
              <a:gd name="T17" fmla="*/ 680 h 687"/>
              <a:gd name="T18" fmla="*/ 547 w 689"/>
              <a:gd name="T19" fmla="*/ 485 h 687"/>
              <a:gd name="T20" fmla="*/ 547 w 689"/>
              <a:gd name="T21" fmla="*/ 163 h 687"/>
              <a:gd name="T22" fmla="*/ 524 w 689"/>
              <a:gd name="T23" fmla="*/ 140 h 687"/>
              <a:gd name="T24" fmla="*/ 178 w 689"/>
              <a:gd name="T25" fmla="*/ 140 h 687"/>
              <a:gd name="T26" fmla="*/ 19 w 689"/>
              <a:gd name="T27" fmla="*/ 175 h 687"/>
              <a:gd name="T28" fmla="*/ 4 w 689"/>
              <a:gd name="T29" fmla="*/ 182 h 687"/>
              <a:gd name="T30" fmla="*/ 0 w 689"/>
              <a:gd name="T31" fmla="*/ 179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689" h="687">
                <a:moveTo>
                  <a:pt x="0" y="179"/>
                </a:moveTo>
                <a:cubicBezTo>
                  <a:pt x="13" y="162"/>
                  <a:pt x="25" y="144"/>
                  <a:pt x="39" y="128"/>
                </a:cubicBezTo>
                <a:cubicBezTo>
                  <a:pt x="113" y="44"/>
                  <a:pt x="206" y="1"/>
                  <a:pt x="318" y="1"/>
                </a:cubicBezTo>
                <a:cubicBezTo>
                  <a:pt x="432" y="0"/>
                  <a:pt x="547" y="1"/>
                  <a:pt x="661" y="1"/>
                </a:cubicBezTo>
                <a:cubicBezTo>
                  <a:pt x="669" y="1"/>
                  <a:pt x="676" y="1"/>
                  <a:pt x="685" y="1"/>
                </a:cubicBezTo>
                <a:cubicBezTo>
                  <a:pt x="685" y="6"/>
                  <a:pt x="686" y="11"/>
                  <a:pt x="686" y="16"/>
                </a:cubicBezTo>
                <a:cubicBezTo>
                  <a:pt x="687" y="137"/>
                  <a:pt x="689" y="258"/>
                  <a:pt x="686" y="378"/>
                </a:cubicBezTo>
                <a:cubicBezTo>
                  <a:pt x="682" y="512"/>
                  <a:pt x="619" y="614"/>
                  <a:pt x="506" y="687"/>
                </a:cubicBezTo>
                <a:cubicBezTo>
                  <a:pt x="506" y="683"/>
                  <a:pt x="505" y="682"/>
                  <a:pt x="505" y="680"/>
                </a:cubicBezTo>
                <a:cubicBezTo>
                  <a:pt x="538" y="619"/>
                  <a:pt x="547" y="553"/>
                  <a:pt x="547" y="485"/>
                </a:cubicBezTo>
                <a:cubicBezTo>
                  <a:pt x="547" y="378"/>
                  <a:pt x="547" y="270"/>
                  <a:pt x="547" y="163"/>
                </a:cubicBezTo>
                <a:cubicBezTo>
                  <a:pt x="548" y="145"/>
                  <a:pt x="542" y="140"/>
                  <a:pt x="524" y="140"/>
                </a:cubicBezTo>
                <a:cubicBezTo>
                  <a:pt x="408" y="140"/>
                  <a:pt x="293" y="140"/>
                  <a:pt x="178" y="140"/>
                </a:cubicBezTo>
                <a:cubicBezTo>
                  <a:pt x="123" y="140"/>
                  <a:pt x="69" y="152"/>
                  <a:pt x="19" y="175"/>
                </a:cubicBezTo>
                <a:cubicBezTo>
                  <a:pt x="14" y="178"/>
                  <a:pt x="9" y="180"/>
                  <a:pt x="4" y="182"/>
                </a:cubicBezTo>
                <a:cubicBezTo>
                  <a:pt x="2" y="181"/>
                  <a:pt x="1" y="180"/>
                  <a:pt x="0" y="179"/>
                </a:cubicBez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Helvetica" panose="020B0604020202030204" pitchFamily="34" charset="0"/>
            </a:endParaRPr>
          </a:p>
        </p:txBody>
      </p:sp>
      <p:sp>
        <p:nvSpPr>
          <p:cNvPr id="40" name="Freeform 22"/>
          <p:cNvSpPr>
            <a:spLocks noEditPoints="1"/>
          </p:cNvSpPr>
          <p:nvPr/>
        </p:nvSpPr>
        <p:spPr bwMode="auto">
          <a:xfrm>
            <a:off x="1763276" y="3246212"/>
            <a:ext cx="399461" cy="469104"/>
          </a:xfrm>
          <a:custGeom>
            <a:avLst/>
            <a:gdLst>
              <a:gd name="T0" fmla="*/ 90 w 641"/>
              <a:gd name="T1" fmla="*/ 424 h 748"/>
              <a:gd name="T2" fmla="*/ 158 w 641"/>
              <a:gd name="T3" fmla="*/ 424 h 748"/>
              <a:gd name="T4" fmla="*/ 205 w 641"/>
              <a:gd name="T5" fmla="*/ 408 h 748"/>
              <a:gd name="T6" fmla="*/ 291 w 641"/>
              <a:gd name="T7" fmla="*/ 588 h 748"/>
              <a:gd name="T8" fmla="*/ 312 w 641"/>
              <a:gd name="T9" fmla="*/ 475 h 748"/>
              <a:gd name="T10" fmla="*/ 297 w 641"/>
              <a:gd name="T11" fmla="*/ 468 h 748"/>
              <a:gd name="T12" fmla="*/ 298 w 641"/>
              <a:gd name="T13" fmla="*/ 452 h 748"/>
              <a:gd name="T14" fmla="*/ 360 w 641"/>
              <a:gd name="T15" fmla="*/ 452 h 748"/>
              <a:gd name="T16" fmla="*/ 360 w 641"/>
              <a:gd name="T17" fmla="*/ 468 h 748"/>
              <a:gd name="T18" fmla="*/ 346 w 641"/>
              <a:gd name="T19" fmla="*/ 475 h 748"/>
              <a:gd name="T20" fmla="*/ 365 w 641"/>
              <a:gd name="T21" fmla="*/ 583 h 748"/>
              <a:gd name="T22" fmla="*/ 439 w 641"/>
              <a:gd name="T23" fmla="*/ 415 h 748"/>
              <a:gd name="T24" fmla="*/ 482 w 641"/>
              <a:gd name="T25" fmla="*/ 420 h 748"/>
              <a:gd name="T26" fmla="*/ 545 w 641"/>
              <a:gd name="T27" fmla="*/ 420 h 748"/>
              <a:gd name="T28" fmla="*/ 632 w 641"/>
              <a:gd name="T29" fmla="*/ 691 h 748"/>
              <a:gd name="T30" fmla="*/ 544 w 641"/>
              <a:gd name="T31" fmla="*/ 722 h 748"/>
              <a:gd name="T32" fmla="*/ 532 w 641"/>
              <a:gd name="T33" fmla="*/ 681 h 748"/>
              <a:gd name="T34" fmla="*/ 504 w 641"/>
              <a:gd name="T35" fmla="*/ 729 h 748"/>
              <a:gd name="T36" fmla="*/ 123 w 641"/>
              <a:gd name="T37" fmla="*/ 731 h 748"/>
              <a:gd name="T38" fmla="*/ 94 w 641"/>
              <a:gd name="T39" fmla="*/ 681 h 748"/>
              <a:gd name="T40" fmla="*/ 81 w 641"/>
              <a:gd name="T41" fmla="*/ 724 h 748"/>
              <a:gd name="T42" fmla="*/ 0 w 641"/>
              <a:gd name="T43" fmla="*/ 691 h 748"/>
              <a:gd name="T44" fmla="*/ 90 w 641"/>
              <a:gd name="T45" fmla="*/ 424 h 748"/>
              <a:gd name="T46" fmla="*/ 185 w 641"/>
              <a:gd name="T47" fmla="*/ 289 h 748"/>
              <a:gd name="T48" fmla="*/ 185 w 641"/>
              <a:gd name="T49" fmla="*/ 289 h 748"/>
              <a:gd name="T50" fmla="*/ 163 w 641"/>
              <a:gd name="T51" fmla="*/ 264 h 748"/>
              <a:gd name="T52" fmla="*/ 155 w 641"/>
              <a:gd name="T53" fmla="*/ 214 h 748"/>
              <a:gd name="T54" fmla="*/ 155 w 641"/>
              <a:gd name="T55" fmla="*/ 207 h 748"/>
              <a:gd name="T56" fmla="*/ 160 w 641"/>
              <a:gd name="T57" fmla="*/ 204 h 748"/>
              <a:gd name="T58" fmla="*/ 164 w 641"/>
              <a:gd name="T59" fmla="*/ 202 h 748"/>
              <a:gd name="T60" fmla="*/ 199 w 641"/>
              <a:gd name="T61" fmla="*/ 47 h 748"/>
              <a:gd name="T62" fmla="*/ 423 w 641"/>
              <a:gd name="T63" fmla="*/ 43 h 748"/>
              <a:gd name="T64" fmla="*/ 466 w 641"/>
              <a:gd name="T65" fmla="*/ 200 h 748"/>
              <a:gd name="T66" fmla="*/ 472 w 641"/>
              <a:gd name="T67" fmla="*/ 204 h 748"/>
              <a:gd name="T68" fmla="*/ 478 w 641"/>
              <a:gd name="T69" fmla="*/ 207 h 748"/>
              <a:gd name="T70" fmla="*/ 478 w 641"/>
              <a:gd name="T71" fmla="*/ 214 h 748"/>
              <a:gd name="T72" fmla="*/ 471 w 641"/>
              <a:gd name="T73" fmla="*/ 263 h 748"/>
              <a:gd name="T74" fmla="*/ 449 w 641"/>
              <a:gd name="T75" fmla="*/ 288 h 748"/>
              <a:gd name="T76" fmla="*/ 328 w 641"/>
              <a:gd name="T77" fmla="*/ 397 h 748"/>
              <a:gd name="T78" fmla="*/ 299 w 641"/>
              <a:gd name="T79" fmla="*/ 395 h 748"/>
              <a:gd name="T80" fmla="*/ 185 w 641"/>
              <a:gd name="T81" fmla="*/ 289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41" h="748">
                <a:moveTo>
                  <a:pt x="90" y="424"/>
                </a:moveTo>
                <a:cubicBezTo>
                  <a:pt x="114" y="424"/>
                  <a:pt x="137" y="424"/>
                  <a:pt x="158" y="424"/>
                </a:cubicBezTo>
                <a:cubicBezTo>
                  <a:pt x="178" y="425"/>
                  <a:pt x="194" y="421"/>
                  <a:pt x="205" y="408"/>
                </a:cubicBezTo>
                <a:lnTo>
                  <a:pt x="291" y="588"/>
                </a:lnTo>
                <a:lnTo>
                  <a:pt x="312" y="475"/>
                </a:lnTo>
                <a:lnTo>
                  <a:pt x="297" y="468"/>
                </a:lnTo>
                <a:lnTo>
                  <a:pt x="298" y="452"/>
                </a:lnTo>
                <a:lnTo>
                  <a:pt x="360" y="452"/>
                </a:lnTo>
                <a:lnTo>
                  <a:pt x="360" y="468"/>
                </a:lnTo>
                <a:lnTo>
                  <a:pt x="346" y="475"/>
                </a:lnTo>
                <a:lnTo>
                  <a:pt x="365" y="583"/>
                </a:lnTo>
                <a:lnTo>
                  <a:pt x="439" y="415"/>
                </a:lnTo>
                <a:cubicBezTo>
                  <a:pt x="450" y="420"/>
                  <a:pt x="464" y="422"/>
                  <a:pt x="482" y="420"/>
                </a:cubicBezTo>
                <a:cubicBezTo>
                  <a:pt x="502" y="420"/>
                  <a:pt x="523" y="420"/>
                  <a:pt x="545" y="420"/>
                </a:cubicBezTo>
                <a:cubicBezTo>
                  <a:pt x="604" y="475"/>
                  <a:pt x="641" y="606"/>
                  <a:pt x="632" y="691"/>
                </a:cubicBezTo>
                <a:cubicBezTo>
                  <a:pt x="614" y="704"/>
                  <a:pt x="583" y="714"/>
                  <a:pt x="544" y="722"/>
                </a:cubicBezTo>
                <a:lnTo>
                  <a:pt x="532" y="681"/>
                </a:lnTo>
                <a:lnTo>
                  <a:pt x="504" y="729"/>
                </a:lnTo>
                <a:cubicBezTo>
                  <a:pt x="390" y="746"/>
                  <a:pt x="233" y="748"/>
                  <a:pt x="123" y="731"/>
                </a:cubicBezTo>
                <a:lnTo>
                  <a:pt x="94" y="681"/>
                </a:lnTo>
                <a:lnTo>
                  <a:pt x="81" y="724"/>
                </a:lnTo>
                <a:cubicBezTo>
                  <a:pt x="43" y="716"/>
                  <a:pt x="14" y="705"/>
                  <a:pt x="0" y="691"/>
                </a:cubicBezTo>
                <a:cubicBezTo>
                  <a:pt x="1" y="616"/>
                  <a:pt x="15" y="489"/>
                  <a:pt x="90" y="424"/>
                </a:cubicBezTo>
                <a:close/>
                <a:moveTo>
                  <a:pt x="185" y="289"/>
                </a:moveTo>
                <a:lnTo>
                  <a:pt x="185" y="289"/>
                </a:lnTo>
                <a:cubicBezTo>
                  <a:pt x="175" y="284"/>
                  <a:pt x="168" y="275"/>
                  <a:pt x="163" y="264"/>
                </a:cubicBezTo>
                <a:cubicBezTo>
                  <a:pt x="157" y="251"/>
                  <a:pt x="155" y="234"/>
                  <a:pt x="155" y="214"/>
                </a:cubicBezTo>
                <a:lnTo>
                  <a:pt x="155" y="207"/>
                </a:lnTo>
                <a:lnTo>
                  <a:pt x="160" y="204"/>
                </a:lnTo>
                <a:cubicBezTo>
                  <a:pt x="162" y="203"/>
                  <a:pt x="163" y="202"/>
                  <a:pt x="164" y="202"/>
                </a:cubicBezTo>
                <a:cubicBezTo>
                  <a:pt x="152" y="117"/>
                  <a:pt x="162" y="78"/>
                  <a:pt x="199" y="47"/>
                </a:cubicBezTo>
                <a:cubicBezTo>
                  <a:pt x="256" y="0"/>
                  <a:pt x="365" y="0"/>
                  <a:pt x="423" y="43"/>
                </a:cubicBezTo>
                <a:cubicBezTo>
                  <a:pt x="463" y="72"/>
                  <a:pt x="477" y="123"/>
                  <a:pt x="466" y="200"/>
                </a:cubicBezTo>
                <a:cubicBezTo>
                  <a:pt x="468" y="201"/>
                  <a:pt x="470" y="202"/>
                  <a:pt x="472" y="204"/>
                </a:cubicBezTo>
                <a:lnTo>
                  <a:pt x="478" y="207"/>
                </a:lnTo>
                <a:lnTo>
                  <a:pt x="478" y="214"/>
                </a:lnTo>
                <a:cubicBezTo>
                  <a:pt x="478" y="233"/>
                  <a:pt x="476" y="250"/>
                  <a:pt x="471" y="263"/>
                </a:cubicBezTo>
                <a:cubicBezTo>
                  <a:pt x="466" y="275"/>
                  <a:pt x="459" y="283"/>
                  <a:pt x="449" y="288"/>
                </a:cubicBezTo>
                <a:cubicBezTo>
                  <a:pt x="434" y="338"/>
                  <a:pt x="381" y="392"/>
                  <a:pt x="328" y="397"/>
                </a:cubicBezTo>
                <a:cubicBezTo>
                  <a:pt x="319" y="398"/>
                  <a:pt x="308" y="398"/>
                  <a:pt x="299" y="395"/>
                </a:cubicBezTo>
                <a:cubicBezTo>
                  <a:pt x="241" y="374"/>
                  <a:pt x="203" y="350"/>
                  <a:pt x="185" y="289"/>
                </a:cubicBez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42" name="Freeform 36"/>
          <p:cNvSpPr>
            <a:spLocks noEditPoints="1"/>
          </p:cNvSpPr>
          <p:nvPr/>
        </p:nvSpPr>
        <p:spPr bwMode="auto">
          <a:xfrm>
            <a:off x="9864559" y="3295205"/>
            <a:ext cx="500725" cy="494740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8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8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8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8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0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1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0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/>
              </a:solidFill>
              <a:latin typeface="Helvetica" panose="020B0604020202030204" pitchFamily="34" charset="0"/>
            </a:endParaRPr>
          </a:p>
        </p:txBody>
      </p:sp>
      <p:sp>
        <p:nvSpPr>
          <p:cNvPr id="43" name="Freeform 55"/>
          <p:cNvSpPr>
            <a:spLocks noEditPoints="1"/>
          </p:cNvSpPr>
          <p:nvPr/>
        </p:nvSpPr>
        <p:spPr bwMode="auto">
          <a:xfrm>
            <a:off x="4511076" y="3200702"/>
            <a:ext cx="404930" cy="560123"/>
          </a:xfrm>
          <a:custGeom>
            <a:avLst/>
            <a:gdLst>
              <a:gd name="T0" fmla="*/ 42 w 554"/>
              <a:gd name="T1" fmla="*/ 140 h 767"/>
              <a:gd name="T2" fmla="*/ 0 w 554"/>
              <a:gd name="T3" fmla="*/ 182 h 767"/>
              <a:gd name="T4" fmla="*/ 0 w 554"/>
              <a:gd name="T5" fmla="*/ 253 h 767"/>
              <a:gd name="T6" fmla="*/ 0 w 554"/>
              <a:gd name="T7" fmla="*/ 654 h 767"/>
              <a:gd name="T8" fmla="*/ 0 w 554"/>
              <a:gd name="T9" fmla="*/ 725 h 767"/>
              <a:gd name="T10" fmla="*/ 42 w 554"/>
              <a:gd name="T11" fmla="*/ 767 h 767"/>
              <a:gd name="T12" fmla="*/ 369 w 554"/>
              <a:gd name="T13" fmla="*/ 767 h 767"/>
              <a:gd name="T14" fmla="*/ 411 w 554"/>
              <a:gd name="T15" fmla="*/ 725 h 767"/>
              <a:gd name="T16" fmla="*/ 411 w 554"/>
              <a:gd name="T17" fmla="*/ 654 h 767"/>
              <a:gd name="T18" fmla="*/ 411 w 554"/>
              <a:gd name="T19" fmla="*/ 253 h 767"/>
              <a:gd name="T20" fmla="*/ 411 w 554"/>
              <a:gd name="T21" fmla="*/ 182 h 767"/>
              <a:gd name="T22" fmla="*/ 369 w 554"/>
              <a:gd name="T23" fmla="*/ 140 h 767"/>
              <a:gd name="T24" fmla="*/ 42 w 554"/>
              <a:gd name="T25" fmla="*/ 140 h 767"/>
              <a:gd name="T26" fmla="*/ 158 w 554"/>
              <a:gd name="T27" fmla="*/ 172 h 767"/>
              <a:gd name="T28" fmla="*/ 158 w 554"/>
              <a:gd name="T29" fmla="*/ 172 h 767"/>
              <a:gd name="T30" fmla="*/ 253 w 554"/>
              <a:gd name="T31" fmla="*/ 172 h 767"/>
              <a:gd name="T32" fmla="*/ 273 w 554"/>
              <a:gd name="T33" fmla="*/ 191 h 767"/>
              <a:gd name="T34" fmla="*/ 253 w 554"/>
              <a:gd name="T35" fmla="*/ 211 h 767"/>
              <a:gd name="T36" fmla="*/ 158 w 554"/>
              <a:gd name="T37" fmla="*/ 211 h 767"/>
              <a:gd name="T38" fmla="*/ 138 w 554"/>
              <a:gd name="T39" fmla="*/ 191 h 767"/>
              <a:gd name="T40" fmla="*/ 158 w 554"/>
              <a:gd name="T41" fmla="*/ 172 h 767"/>
              <a:gd name="T42" fmla="*/ 205 w 554"/>
              <a:gd name="T43" fmla="*/ 746 h 767"/>
              <a:gd name="T44" fmla="*/ 205 w 554"/>
              <a:gd name="T45" fmla="*/ 746 h 767"/>
              <a:gd name="T46" fmla="*/ 181 w 554"/>
              <a:gd name="T47" fmla="*/ 721 h 767"/>
              <a:gd name="T48" fmla="*/ 205 w 554"/>
              <a:gd name="T49" fmla="*/ 697 h 767"/>
              <a:gd name="T50" fmla="*/ 230 w 554"/>
              <a:gd name="T51" fmla="*/ 721 h 767"/>
              <a:gd name="T52" fmla="*/ 205 w 554"/>
              <a:gd name="T53" fmla="*/ 746 h 767"/>
              <a:gd name="T54" fmla="*/ 383 w 554"/>
              <a:gd name="T55" fmla="*/ 253 h 767"/>
              <a:gd name="T56" fmla="*/ 383 w 554"/>
              <a:gd name="T57" fmla="*/ 253 h 767"/>
              <a:gd name="T58" fmla="*/ 383 w 554"/>
              <a:gd name="T59" fmla="*/ 654 h 767"/>
              <a:gd name="T60" fmla="*/ 369 w 554"/>
              <a:gd name="T61" fmla="*/ 668 h 767"/>
              <a:gd name="T62" fmla="*/ 42 w 554"/>
              <a:gd name="T63" fmla="*/ 668 h 767"/>
              <a:gd name="T64" fmla="*/ 28 w 554"/>
              <a:gd name="T65" fmla="*/ 654 h 767"/>
              <a:gd name="T66" fmla="*/ 28 w 554"/>
              <a:gd name="T67" fmla="*/ 253 h 767"/>
              <a:gd name="T68" fmla="*/ 42 w 554"/>
              <a:gd name="T69" fmla="*/ 239 h 767"/>
              <a:gd name="T70" fmla="*/ 369 w 554"/>
              <a:gd name="T71" fmla="*/ 239 h 767"/>
              <a:gd name="T72" fmla="*/ 383 w 554"/>
              <a:gd name="T73" fmla="*/ 253 h 767"/>
              <a:gd name="T74" fmla="*/ 376 w 554"/>
              <a:gd name="T75" fmla="*/ 0 h 767"/>
              <a:gd name="T76" fmla="*/ 376 w 554"/>
              <a:gd name="T77" fmla="*/ 36 h 767"/>
              <a:gd name="T78" fmla="*/ 518 w 554"/>
              <a:gd name="T79" fmla="*/ 179 h 767"/>
              <a:gd name="T80" fmla="*/ 518 w 554"/>
              <a:gd name="T81" fmla="*/ 181 h 767"/>
              <a:gd name="T82" fmla="*/ 554 w 554"/>
              <a:gd name="T83" fmla="*/ 181 h 767"/>
              <a:gd name="T84" fmla="*/ 554 w 554"/>
              <a:gd name="T85" fmla="*/ 179 h 767"/>
              <a:gd name="T86" fmla="*/ 540 w 554"/>
              <a:gd name="T87" fmla="*/ 109 h 767"/>
              <a:gd name="T88" fmla="*/ 502 w 554"/>
              <a:gd name="T89" fmla="*/ 52 h 767"/>
              <a:gd name="T90" fmla="*/ 445 w 554"/>
              <a:gd name="T91" fmla="*/ 14 h 767"/>
              <a:gd name="T92" fmla="*/ 376 w 554"/>
              <a:gd name="T93" fmla="*/ 0 h 767"/>
              <a:gd name="T94" fmla="*/ 481 w 554"/>
              <a:gd name="T95" fmla="*/ 181 h 767"/>
              <a:gd name="T96" fmla="*/ 481 w 554"/>
              <a:gd name="T97" fmla="*/ 179 h 767"/>
              <a:gd name="T98" fmla="*/ 376 w 554"/>
              <a:gd name="T99" fmla="*/ 73 h 767"/>
              <a:gd name="T100" fmla="*/ 376 w 554"/>
              <a:gd name="T101" fmla="*/ 109 h 767"/>
              <a:gd name="T102" fmla="*/ 445 w 554"/>
              <a:gd name="T103" fmla="*/ 179 h 767"/>
              <a:gd name="T104" fmla="*/ 445 w 554"/>
              <a:gd name="T105" fmla="*/ 181 h 767"/>
              <a:gd name="T106" fmla="*/ 481 w 554"/>
              <a:gd name="T107" fmla="*/ 181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554" h="767">
                <a:moveTo>
                  <a:pt x="42" y="140"/>
                </a:moveTo>
                <a:cubicBezTo>
                  <a:pt x="19" y="140"/>
                  <a:pt x="0" y="159"/>
                  <a:pt x="0" y="182"/>
                </a:cubicBezTo>
                <a:lnTo>
                  <a:pt x="0" y="253"/>
                </a:lnTo>
                <a:lnTo>
                  <a:pt x="0" y="654"/>
                </a:lnTo>
                <a:lnTo>
                  <a:pt x="0" y="725"/>
                </a:lnTo>
                <a:cubicBezTo>
                  <a:pt x="0" y="748"/>
                  <a:pt x="19" y="767"/>
                  <a:pt x="42" y="767"/>
                </a:cubicBezTo>
                <a:lnTo>
                  <a:pt x="369" y="767"/>
                </a:lnTo>
                <a:cubicBezTo>
                  <a:pt x="392" y="767"/>
                  <a:pt x="411" y="748"/>
                  <a:pt x="411" y="725"/>
                </a:cubicBezTo>
                <a:lnTo>
                  <a:pt x="411" y="654"/>
                </a:lnTo>
                <a:lnTo>
                  <a:pt x="411" y="253"/>
                </a:lnTo>
                <a:lnTo>
                  <a:pt x="411" y="182"/>
                </a:lnTo>
                <a:cubicBezTo>
                  <a:pt x="411" y="159"/>
                  <a:pt x="392" y="140"/>
                  <a:pt x="369" y="140"/>
                </a:cubicBezTo>
                <a:lnTo>
                  <a:pt x="42" y="140"/>
                </a:lnTo>
                <a:close/>
                <a:moveTo>
                  <a:pt x="158" y="172"/>
                </a:moveTo>
                <a:lnTo>
                  <a:pt x="158" y="172"/>
                </a:lnTo>
                <a:lnTo>
                  <a:pt x="253" y="172"/>
                </a:lnTo>
                <a:cubicBezTo>
                  <a:pt x="264" y="172"/>
                  <a:pt x="273" y="180"/>
                  <a:pt x="273" y="191"/>
                </a:cubicBezTo>
                <a:cubicBezTo>
                  <a:pt x="273" y="202"/>
                  <a:pt x="264" y="211"/>
                  <a:pt x="253" y="211"/>
                </a:cubicBezTo>
                <a:lnTo>
                  <a:pt x="158" y="211"/>
                </a:lnTo>
                <a:cubicBezTo>
                  <a:pt x="147" y="211"/>
                  <a:pt x="138" y="202"/>
                  <a:pt x="138" y="191"/>
                </a:cubicBezTo>
                <a:cubicBezTo>
                  <a:pt x="138" y="180"/>
                  <a:pt x="147" y="172"/>
                  <a:pt x="158" y="172"/>
                </a:cubicBezTo>
                <a:close/>
                <a:moveTo>
                  <a:pt x="205" y="746"/>
                </a:moveTo>
                <a:lnTo>
                  <a:pt x="205" y="746"/>
                </a:lnTo>
                <a:cubicBezTo>
                  <a:pt x="192" y="746"/>
                  <a:pt x="181" y="735"/>
                  <a:pt x="181" y="721"/>
                </a:cubicBezTo>
                <a:cubicBezTo>
                  <a:pt x="181" y="708"/>
                  <a:pt x="192" y="697"/>
                  <a:pt x="205" y="697"/>
                </a:cubicBezTo>
                <a:cubicBezTo>
                  <a:pt x="219" y="697"/>
                  <a:pt x="230" y="708"/>
                  <a:pt x="230" y="721"/>
                </a:cubicBezTo>
                <a:cubicBezTo>
                  <a:pt x="230" y="735"/>
                  <a:pt x="219" y="746"/>
                  <a:pt x="205" y="746"/>
                </a:cubicBezTo>
                <a:close/>
                <a:moveTo>
                  <a:pt x="383" y="253"/>
                </a:moveTo>
                <a:lnTo>
                  <a:pt x="383" y="253"/>
                </a:lnTo>
                <a:lnTo>
                  <a:pt x="383" y="654"/>
                </a:lnTo>
                <a:cubicBezTo>
                  <a:pt x="383" y="662"/>
                  <a:pt x="377" y="668"/>
                  <a:pt x="369" y="668"/>
                </a:cubicBezTo>
                <a:lnTo>
                  <a:pt x="42" y="668"/>
                </a:lnTo>
                <a:cubicBezTo>
                  <a:pt x="34" y="668"/>
                  <a:pt x="28" y="662"/>
                  <a:pt x="28" y="654"/>
                </a:cubicBezTo>
                <a:lnTo>
                  <a:pt x="28" y="253"/>
                </a:lnTo>
                <a:cubicBezTo>
                  <a:pt x="28" y="245"/>
                  <a:pt x="34" y="239"/>
                  <a:pt x="42" y="239"/>
                </a:cubicBezTo>
                <a:lnTo>
                  <a:pt x="369" y="239"/>
                </a:lnTo>
                <a:cubicBezTo>
                  <a:pt x="377" y="239"/>
                  <a:pt x="383" y="245"/>
                  <a:pt x="383" y="253"/>
                </a:cubicBezTo>
                <a:close/>
                <a:moveTo>
                  <a:pt x="376" y="0"/>
                </a:moveTo>
                <a:lnTo>
                  <a:pt x="376" y="36"/>
                </a:lnTo>
                <a:cubicBezTo>
                  <a:pt x="454" y="36"/>
                  <a:pt x="518" y="100"/>
                  <a:pt x="518" y="179"/>
                </a:cubicBezTo>
                <a:cubicBezTo>
                  <a:pt x="518" y="180"/>
                  <a:pt x="518" y="180"/>
                  <a:pt x="518" y="181"/>
                </a:cubicBezTo>
                <a:lnTo>
                  <a:pt x="554" y="181"/>
                </a:lnTo>
                <a:cubicBezTo>
                  <a:pt x="554" y="180"/>
                  <a:pt x="554" y="180"/>
                  <a:pt x="554" y="179"/>
                </a:cubicBezTo>
                <a:cubicBezTo>
                  <a:pt x="554" y="155"/>
                  <a:pt x="550" y="131"/>
                  <a:pt x="540" y="109"/>
                </a:cubicBezTo>
                <a:cubicBezTo>
                  <a:pt x="531" y="88"/>
                  <a:pt x="518" y="69"/>
                  <a:pt x="502" y="52"/>
                </a:cubicBezTo>
                <a:cubicBezTo>
                  <a:pt x="486" y="36"/>
                  <a:pt x="467" y="23"/>
                  <a:pt x="445" y="14"/>
                </a:cubicBezTo>
                <a:cubicBezTo>
                  <a:pt x="423" y="5"/>
                  <a:pt x="400" y="0"/>
                  <a:pt x="376" y="0"/>
                </a:cubicBezTo>
                <a:close/>
                <a:moveTo>
                  <a:pt x="481" y="181"/>
                </a:moveTo>
                <a:cubicBezTo>
                  <a:pt x="481" y="180"/>
                  <a:pt x="481" y="180"/>
                  <a:pt x="481" y="179"/>
                </a:cubicBezTo>
                <a:cubicBezTo>
                  <a:pt x="481" y="120"/>
                  <a:pt x="434" y="73"/>
                  <a:pt x="376" y="73"/>
                </a:cubicBezTo>
                <a:lnTo>
                  <a:pt x="376" y="109"/>
                </a:lnTo>
                <a:cubicBezTo>
                  <a:pt x="414" y="109"/>
                  <a:pt x="445" y="141"/>
                  <a:pt x="445" y="179"/>
                </a:cubicBezTo>
                <a:cubicBezTo>
                  <a:pt x="445" y="180"/>
                  <a:pt x="445" y="180"/>
                  <a:pt x="445" y="181"/>
                </a:cubicBezTo>
                <a:lnTo>
                  <a:pt x="481" y="181"/>
                </a:ln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/>
              </a:solidFill>
              <a:latin typeface="Helvetica" panose="020B0604020202030204" pitchFamily="34" charset="0"/>
            </a:endParaRPr>
          </a:p>
        </p:txBody>
      </p:sp>
      <p:sp>
        <p:nvSpPr>
          <p:cNvPr id="44" name="Freeform 16"/>
          <p:cNvSpPr>
            <a:spLocks noEditPoints="1"/>
          </p:cNvSpPr>
          <p:nvPr/>
        </p:nvSpPr>
        <p:spPr bwMode="auto">
          <a:xfrm>
            <a:off x="7130731" y="3324326"/>
            <a:ext cx="547356" cy="436499"/>
          </a:xfrm>
          <a:custGeom>
            <a:avLst/>
            <a:gdLst>
              <a:gd name="T0" fmla="*/ 1238 w 1238"/>
              <a:gd name="T1" fmla="*/ 579 h 986"/>
              <a:gd name="T2" fmla="*/ 424 w 1238"/>
              <a:gd name="T3" fmla="*/ 579 h 986"/>
              <a:gd name="T4" fmla="*/ 443 w 1238"/>
              <a:gd name="T5" fmla="*/ 209 h 986"/>
              <a:gd name="T6" fmla="*/ 357 w 1238"/>
              <a:gd name="T7" fmla="*/ 223 h 986"/>
              <a:gd name="T8" fmla="*/ 329 w 1238"/>
              <a:gd name="T9" fmla="*/ 254 h 986"/>
              <a:gd name="T10" fmla="*/ 441 w 1238"/>
              <a:gd name="T11" fmla="*/ 316 h 986"/>
              <a:gd name="T12" fmla="*/ 311 w 1238"/>
              <a:gd name="T13" fmla="*/ 0 h 986"/>
              <a:gd name="T14" fmla="*/ 311 w 1238"/>
              <a:gd name="T15" fmla="*/ 620 h 986"/>
              <a:gd name="T16" fmla="*/ 367 w 1238"/>
              <a:gd name="T17" fmla="*/ 550 h 986"/>
              <a:gd name="T18" fmla="*/ 329 w 1238"/>
              <a:gd name="T19" fmla="*/ 473 h 986"/>
              <a:gd name="T20" fmla="*/ 295 w 1238"/>
              <a:gd name="T21" fmla="*/ 516 h 986"/>
              <a:gd name="T22" fmla="*/ 168 w 1238"/>
              <a:gd name="T23" fmla="*/ 370 h 986"/>
              <a:gd name="T24" fmla="*/ 295 w 1238"/>
              <a:gd name="T25" fmla="*/ 410 h 986"/>
              <a:gd name="T26" fmla="*/ 229 w 1238"/>
              <a:gd name="T27" fmla="*/ 307 h 986"/>
              <a:gd name="T28" fmla="*/ 295 w 1238"/>
              <a:gd name="T29" fmla="*/ 127 h 986"/>
              <a:gd name="T30" fmla="*/ 329 w 1238"/>
              <a:gd name="T31" fmla="*/ 104 h 986"/>
              <a:gd name="T32" fmla="*/ 443 w 1238"/>
              <a:gd name="T33" fmla="*/ 209 h 986"/>
              <a:gd name="T34" fmla="*/ 295 w 1238"/>
              <a:gd name="T35" fmla="*/ 186 h 986"/>
              <a:gd name="T36" fmla="*/ 295 w 1238"/>
              <a:gd name="T37" fmla="*/ 245 h 986"/>
              <a:gd name="T38" fmla="*/ 329 w 1238"/>
              <a:gd name="T39" fmla="*/ 413 h 986"/>
              <a:gd name="T40" fmla="*/ 357 w 1238"/>
              <a:gd name="T41" fmla="*/ 398 h 986"/>
              <a:gd name="T42" fmla="*/ 359 w 1238"/>
              <a:gd name="T43" fmla="*/ 356 h 986"/>
              <a:gd name="T44" fmla="*/ 329 w 1238"/>
              <a:gd name="T45" fmla="*/ 413 h 986"/>
              <a:gd name="T46" fmla="*/ 854 w 1238"/>
              <a:gd name="T47" fmla="*/ 713 h 986"/>
              <a:gd name="T48" fmla="*/ 904 w 1238"/>
              <a:gd name="T49" fmla="*/ 665 h 986"/>
              <a:gd name="T50" fmla="*/ 854 w 1238"/>
              <a:gd name="T51" fmla="*/ 617 h 986"/>
              <a:gd name="T52" fmla="*/ 810 w 1238"/>
              <a:gd name="T53" fmla="*/ 416 h 986"/>
              <a:gd name="T54" fmla="*/ 784 w 1238"/>
              <a:gd name="T55" fmla="*/ 477 h 986"/>
              <a:gd name="T56" fmla="*/ 810 w 1238"/>
              <a:gd name="T57" fmla="*/ 416 h 986"/>
              <a:gd name="T58" fmla="*/ 1004 w 1238"/>
              <a:gd name="T59" fmla="*/ 447 h 986"/>
              <a:gd name="T60" fmla="*/ 854 w 1238"/>
              <a:gd name="T61" fmla="*/ 418 h 986"/>
              <a:gd name="T62" fmla="*/ 977 w 1238"/>
              <a:gd name="T63" fmla="*/ 557 h 986"/>
              <a:gd name="T64" fmla="*/ 854 w 1238"/>
              <a:gd name="T65" fmla="*/ 792 h 986"/>
              <a:gd name="T66" fmla="*/ 810 w 1238"/>
              <a:gd name="T67" fmla="*/ 849 h 986"/>
              <a:gd name="T68" fmla="*/ 643 w 1238"/>
              <a:gd name="T69" fmla="*/ 658 h 986"/>
              <a:gd name="T70" fmla="*/ 810 w 1238"/>
              <a:gd name="T71" fmla="*/ 710 h 986"/>
              <a:gd name="T72" fmla="*/ 724 w 1238"/>
              <a:gd name="T73" fmla="*/ 575 h 986"/>
              <a:gd name="T74" fmla="*/ 810 w 1238"/>
              <a:gd name="T75" fmla="*/ 339 h 986"/>
              <a:gd name="T76" fmla="*/ 854 w 1238"/>
              <a:gd name="T77" fmla="*/ 309 h 986"/>
              <a:gd name="T78" fmla="*/ 1004 w 1238"/>
              <a:gd name="T79" fmla="*/ 447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8" h="986">
                <a:moveTo>
                  <a:pt x="831" y="172"/>
                </a:moveTo>
                <a:cubicBezTo>
                  <a:pt x="1055" y="172"/>
                  <a:pt x="1238" y="354"/>
                  <a:pt x="1238" y="579"/>
                </a:cubicBezTo>
                <a:cubicBezTo>
                  <a:pt x="1238" y="804"/>
                  <a:pt x="1055" y="986"/>
                  <a:pt x="831" y="986"/>
                </a:cubicBezTo>
                <a:cubicBezTo>
                  <a:pt x="606" y="986"/>
                  <a:pt x="424" y="804"/>
                  <a:pt x="424" y="579"/>
                </a:cubicBezTo>
                <a:cubicBezTo>
                  <a:pt x="424" y="354"/>
                  <a:pt x="606" y="172"/>
                  <a:pt x="831" y="172"/>
                </a:cubicBezTo>
                <a:close/>
                <a:moveTo>
                  <a:pt x="443" y="209"/>
                </a:moveTo>
                <a:lnTo>
                  <a:pt x="443" y="209"/>
                </a:lnTo>
                <a:lnTo>
                  <a:pt x="357" y="223"/>
                </a:lnTo>
                <a:cubicBezTo>
                  <a:pt x="350" y="204"/>
                  <a:pt x="346" y="197"/>
                  <a:pt x="329" y="187"/>
                </a:cubicBezTo>
                <a:lnTo>
                  <a:pt x="329" y="254"/>
                </a:lnTo>
                <a:cubicBezTo>
                  <a:pt x="375" y="266"/>
                  <a:pt x="406" y="279"/>
                  <a:pt x="422" y="293"/>
                </a:cubicBezTo>
                <a:cubicBezTo>
                  <a:pt x="430" y="300"/>
                  <a:pt x="436" y="308"/>
                  <a:pt x="441" y="316"/>
                </a:cubicBezTo>
                <a:cubicBezTo>
                  <a:pt x="480" y="260"/>
                  <a:pt x="533" y="215"/>
                  <a:pt x="594" y="185"/>
                </a:cubicBezTo>
                <a:cubicBezTo>
                  <a:pt x="546" y="76"/>
                  <a:pt x="437" y="0"/>
                  <a:pt x="311" y="0"/>
                </a:cubicBezTo>
                <a:cubicBezTo>
                  <a:pt x="139" y="0"/>
                  <a:pt x="0" y="139"/>
                  <a:pt x="0" y="310"/>
                </a:cubicBezTo>
                <a:cubicBezTo>
                  <a:pt x="0" y="481"/>
                  <a:pt x="139" y="620"/>
                  <a:pt x="311" y="620"/>
                </a:cubicBezTo>
                <a:cubicBezTo>
                  <a:pt x="331" y="620"/>
                  <a:pt x="352" y="618"/>
                  <a:pt x="372" y="614"/>
                </a:cubicBezTo>
                <a:cubicBezTo>
                  <a:pt x="368" y="593"/>
                  <a:pt x="367" y="572"/>
                  <a:pt x="367" y="550"/>
                </a:cubicBezTo>
                <a:cubicBezTo>
                  <a:pt x="367" y="521"/>
                  <a:pt x="370" y="493"/>
                  <a:pt x="376" y="465"/>
                </a:cubicBezTo>
                <a:cubicBezTo>
                  <a:pt x="361" y="470"/>
                  <a:pt x="345" y="472"/>
                  <a:pt x="329" y="473"/>
                </a:cubicBezTo>
                <a:lnTo>
                  <a:pt x="329" y="516"/>
                </a:lnTo>
                <a:lnTo>
                  <a:pt x="295" y="516"/>
                </a:lnTo>
                <a:lnTo>
                  <a:pt x="295" y="473"/>
                </a:lnTo>
                <a:cubicBezTo>
                  <a:pt x="226" y="467"/>
                  <a:pt x="180" y="440"/>
                  <a:pt x="168" y="370"/>
                </a:cubicBezTo>
                <a:lnTo>
                  <a:pt x="261" y="359"/>
                </a:lnTo>
                <a:cubicBezTo>
                  <a:pt x="265" y="385"/>
                  <a:pt x="271" y="398"/>
                  <a:pt x="295" y="410"/>
                </a:cubicBezTo>
                <a:lnTo>
                  <a:pt x="295" y="329"/>
                </a:lnTo>
                <a:cubicBezTo>
                  <a:pt x="264" y="320"/>
                  <a:pt x="242" y="313"/>
                  <a:pt x="229" y="307"/>
                </a:cubicBezTo>
                <a:cubicBezTo>
                  <a:pt x="173" y="279"/>
                  <a:pt x="166" y="200"/>
                  <a:pt x="210" y="157"/>
                </a:cubicBezTo>
                <a:cubicBezTo>
                  <a:pt x="229" y="139"/>
                  <a:pt x="257" y="129"/>
                  <a:pt x="295" y="127"/>
                </a:cubicBezTo>
                <a:lnTo>
                  <a:pt x="295" y="104"/>
                </a:lnTo>
                <a:lnTo>
                  <a:pt x="329" y="104"/>
                </a:lnTo>
                <a:lnTo>
                  <a:pt x="329" y="127"/>
                </a:lnTo>
                <a:cubicBezTo>
                  <a:pt x="384" y="130"/>
                  <a:pt x="430" y="151"/>
                  <a:pt x="443" y="209"/>
                </a:cubicBezTo>
                <a:close/>
                <a:moveTo>
                  <a:pt x="295" y="186"/>
                </a:moveTo>
                <a:lnTo>
                  <a:pt x="295" y="186"/>
                </a:lnTo>
                <a:cubicBezTo>
                  <a:pt x="274" y="193"/>
                  <a:pt x="259" y="212"/>
                  <a:pt x="275" y="233"/>
                </a:cubicBezTo>
                <a:cubicBezTo>
                  <a:pt x="279" y="238"/>
                  <a:pt x="285" y="242"/>
                  <a:pt x="295" y="245"/>
                </a:cubicBezTo>
                <a:lnTo>
                  <a:pt x="295" y="186"/>
                </a:lnTo>
                <a:close/>
                <a:moveTo>
                  <a:pt x="329" y="413"/>
                </a:moveTo>
                <a:lnTo>
                  <a:pt x="329" y="413"/>
                </a:lnTo>
                <a:cubicBezTo>
                  <a:pt x="342" y="410"/>
                  <a:pt x="351" y="405"/>
                  <a:pt x="357" y="398"/>
                </a:cubicBezTo>
                <a:cubicBezTo>
                  <a:pt x="363" y="392"/>
                  <a:pt x="366" y="384"/>
                  <a:pt x="366" y="376"/>
                </a:cubicBezTo>
                <a:cubicBezTo>
                  <a:pt x="366" y="368"/>
                  <a:pt x="364" y="362"/>
                  <a:pt x="359" y="356"/>
                </a:cubicBezTo>
                <a:cubicBezTo>
                  <a:pt x="354" y="350"/>
                  <a:pt x="344" y="344"/>
                  <a:pt x="329" y="339"/>
                </a:cubicBezTo>
                <a:lnTo>
                  <a:pt x="329" y="413"/>
                </a:lnTo>
                <a:close/>
                <a:moveTo>
                  <a:pt x="854" y="713"/>
                </a:moveTo>
                <a:lnTo>
                  <a:pt x="854" y="713"/>
                </a:lnTo>
                <a:cubicBezTo>
                  <a:pt x="871" y="710"/>
                  <a:pt x="884" y="703"/>
                  <a:pt x="892" y="695"/>
                </a:cubicBezTo>
                <a:cubicBezTo>
                  <a:pt x="900" y="686"/>
                  <a:pt x="904" y="676"/>
                  <a:pt x="904" y="665"/>
                </a:cubicBezTo>
                <a:cubicBezTo>
                  <a:pt x="904" y="656"/>
                  <a:pt x="901" y="647"/>
                  <a:pt x="894" y="639"/>
                </a:cubicBezTo>
                <a:cubicBezTo>
                  <a:pt x="887" y="631"/>
                  <a:pt x="874" y="624"/>
                  <a:pt x="854" y="617"/>
                </a:cubicBezTo>
                <a:lnTo>
                  <a:pt x="854" y="713"/>
                </a:lnTo>
                <a:close/>
                <a:moveTo>
                  <a:pt x="810" y="416"/>
                </a:moveTo>
                <a:lnTo>
                  <a:pt x="810" y="416"/>
                </a:lnTo>
                <a:cubicBezTo>
                  <a:pt x="783" y="426"/>
                  <a:pt x="763" y="451"/>
                  <a:pt x="784" y="477"/>
                </a:cubicBezTo>
                <a:cubicBezTo>
                  <a:pt x="789" y="484"/>
                  <a:pt x="798" y="489"/>
                  <a:pt x="810" y="494"/>
                </a:cubicBezTo>
                <a:lnTo>
                  <a:pt x="810" y="416"/>
                </a:lnTo>
                <a:close/>
                <a:moveTo>
                  <a:pt x="1004" y="447"/>
                </a:moveTo>
                <a:lnTo>
                  <a:pt x="1004" y="447"/>
                </a:lnTo>
                <a:lnTo>
                  <a:pt x="892" y="464"/>
                </a:lnTo>
                <a:cubicBezTo>
                  <a:pt x="883" y="440"/>
                  <a:pt x="877" y="430"/>
                  <a:pt x="854" y="418"/>
                </a:cubicBezTo>
                <a:lnTo>
                  <a:pt x="854" y="505"/>
                </a:lnTo>
                <a:cubicBezTo>
                  <a:pt x="916" y="521"/>
                  <a:pt x="956" y="539"/>
                  <a:pt x="977" y="557"/>
                </a:cubicBezTo>
                <a:cubicBezTo>
                  <a:pt x="1043" y="616"/>
                  <a:pt x="1024" y="719"/>
                  <a:pt x="953" y="765"/>
                </a:cubicBezTo>
                <a:cubicBezTo>
                  <a:pt x="925" y="783"/>
                  <a:pt x="892" y="791"/>
                  <a:pt x="854" y="792"/>
                </a:cubicBezTo>
                <a:lnTo>
                  <a:pt x="854" y="849"/>
                </a:lnTo>
                <a:lnTo>
                  <a:pt x="810" y="849"/>
                </a:lnTo>
                <a:lnTo>
                  <a:pt x="810" y="792"/>
                </a:lnTo>
                <a:cubicBezTo>
                  <a:pt x="720" y="784"/>
                  <a:pt x="660" y="750"/>
                  <a:pt x="643" y="658"/>
                </a:cubicBezTo>
                <a:lnTo>
                  <a:pt x="765" y="644"/>
                </a:lnTo>
                <a:cubicBezTo>
                  <a:pt x="772" y="677"/>
                  <a:pt x="779" y="695"/>
                  <a:pt x="810" y="710"/>
                </a:cubicBezTo>
                <a:lnTo>
                  <a:pt x="810" y="604"/>
                </a:lnTo>
                <a:cubicBezTo>
                  <a:pt x="770" y="593"/>
                  <a:pt x="741" y="583"/>
                  <a:pt x="724" y="575"/>
                </a:cubicBezTo>
                <a:cubicBezTo>
                  <a:pt x="650" y="539"/>
                  <a:pt x="641" y="434"/>
                  <a:pt x="699" y="379"/>
                </a:cubicBezTo>
                <a:cubicBezTo>
                  <a:pt x="724" y="355"/>
                  <a:pt x="761" y="341"/>
                  <a:pt x="810" y="339"/>
                </a:cubicBezTo>
                <a:lnTo>
                  <a:pt x="810" y="309"/>
                </a:lnTo>
                <a:lnTo>
                  <a:pt x="854" y="309"/>
                </a:lnTo>
                <a:lnTo>
                  <a:pt x="854" y="339"/>
                </a:lnTo>
                <a:cubicBezTo>
                  <a:pt x="927" y="343"/>
                  <a:pt x="987" y="370"/>
                  <a:pt x="1004" y="447"/>
                </a:cubicBezTo>
                <a:close/>
              </a:path>
            </a:pathLst>
          </a:cu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accent2"/>
              </a:solidFill>
              <a:latin typeface="Helvetica" panose="020B060402020203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4992" y="4710606"/>
            <a:ext cx="1935145" cy="116955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410728" y="4710606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184287" y="4710606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957846" y="4710606"/>
            <a:ext cx="1935145" cy="123110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4C80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Add your title</a:t>
            </a:r>
            <a:endParaRPr lang="en-US" altLang="zh-CN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click to add your text here</a:t>
            </a:r>
          </a:p>
          <a:p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0"/>
            <a:ext cx="805218" cy="76427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4901" y="764276"/>
            <a:ext cx="460693" cy="437268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92206" y="-124338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4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2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2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3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2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3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2" decel="2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" presetClass="entr" presetSubtype="3" decel="2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2" decel="2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4" grpId="0" animBg="1"/>
      <p:bldP spid="25" grpId="0" animBg="1"/>
      <p:bldP spid="31" grpId="0" animBg="1"/>
      <p:bldP spid="32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flipH="1">
            <a:off x="3989059" y="1552619"/>
            <a:ext cx="1184720" cy="949695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 flipH="1">
            <a:off x="3187709" y="910242"/>
            <a:ext cx="801350" cy="642377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flipH="1">
            <a:off x="0" y="2465296"/>
            <a:ext cx="2026824" cy="1954307"/>
          </a:xfrm>
          <a:prstGeom prst="rect">
            <a:avLst/>
          </a:prstGeom>
          <a:solidFill>
            <a:srgbClr val="CA3F33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 flipH="1">
            <a:off x="6793" y="4419600"/>
            <a:ext cx="2026824" cy="19543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 flipH="1">
            <a:off x="6793" y="510989"/>
            <a:ext cx="2026824" cy="1954307"/>
          </a:xfrm>
          <a:prstGeom prst="rect">
            <a:avLst/>
          </a:prstGeom>
          <a:solidFill>
            <a:srgbClr val="3B4860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flipH="1">
            <a:off x="2033617" y="2478944"/>
            <a:ext cx="1955442" cy="189729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989059" y="4376243"/>
            <a:ext cx="1957304" cy="195430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37967" y="964232"/>
            <a:ext cx="1364476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artika" panose="02020503030404060203" pitchFamily="18" charset="0"/>
                <a:ea typeface="方正姚体" panose="02010601030101010101" pitchFamily="2" charset="-122"/>
                <a:cs typeface="Kartika" panose="02020503030404060203" pitchFamily="18" charset="0"/>
              </a:rPr>
              <a:t>02</a:t>
            </a:r>
            <a:endParaRPr lang="zh-CN" altLang="en-US" sz="8000" b="1" dirty="0">
              <a:gradFill>
                <a:gsLst>
                  <a:gs pos="29000">
                    <a:srgbClr val="B91319"/>
                  </a:gs>
                  <a:gs pos="0">
                    <a:srgbClr val="DC1218"/>
                  </a:gs>
                  <a:gs pos="79000">
                    <a:srgbClr val="9E0E18"/>
                  </a:gs>
                  <a:gs pos="58000">
                    <a:srgbClr val="A61319"/>
                  </a:gs>
                  <a:gs pos="100000">
                    <a:srgbClr val="901518"/>
                  </a:gs>
                </a:gsLst>
                <a:path path="circle">
                  <a:fillToRect l="50000" t="50000" r="50000" b="50000"/>
                </a:path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artika" panose="02020503030404060203" pitchFamily="18" charset="0"/>
              <a:ea typeface="方正姚体" panose="02010601030101010101" pitchFamily="2" charset="-122"/>
              <a:cs typeface="Kartika" panose="02020503030404060203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846123" y="1608179"/>
            <a:ext cx="65325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>
                <a:gradFill>
                  <a:gsLst>
                    <a:gs pos="0">
                      <a:srgbClr val="CB3E2F"/>
                    </a:gs>
                    <a:gs pos="100000">
                      <a:srgbClr val="344860"/>
                    </a:gs>
                  </a:gsLst>
                  <a:lin ang="0" scaled="0"/>
                </a:gradFill>
                <a:latin typeface="Helvetica" panose="020B0604020202030204" pitchFamily="34" charset="0"/>
                <a:ea typeface="幼圆" panose="02010509060101010101" pitchFamily="49" charset="-122"/>
              </a:rPr>
              <a:t>Project introduction</a:t>
            </a:r>
            <a:endParaRPr lang="zh-CN" altLang="en-US" sz="8000" b="1" dirty="0">
              <a:gradFill>
                <a:gsLst>
                  <a:gs pos="0">
                    <a:srgbClr val="CB3E2F"/>
                  </a:gs>
                  <a:gs pos="100000">
                    <a:srgbClr val="344860"/>
                  </a:gs>
                </a:gsLst>
                <a:lin ang="0" scaled="0"/>
              </a:gra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786749" y="4170352"/>
            <a:ext cx="4320000" cy="80962"/>
            <a:chOff x="6426750" y="4143057"/>
            <a:chExt cx="5040000" cy="80962"/>
          </a:xfrm>
        </p:grpSpPr>
        <p:cxnSp>
          <p:nvCxnSpPr>
            <p:cNvPr id="39" name="直接连接符 38"/>
            <p:cNvCxnSpPr/>
            <p:nvPr/>
          </p:nvCxnSpPr>
          <p:spPr>
            <a:xfrm flipH="1">
              <a:off x="6426750" y="4143057"/>
              <a:ext cx="5040000" cy="0"/>
            </a:xfrm>
            <a:prstGeom prst="line">
              <a:avLst/>
            </a:prstGeom>
            <a:ln w="12700">
              <a:solidFill>
                <a:srgbClr val="CA3F33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6426750" y="4224019"/>
              <a:ext cx="5040000" cy="0"/>
            </a:xfrm>
            <a:prstGeom prst="line">
              <a:avLst/>
            </a:prstGeom>
            <a:ln w="38100">
              <a:solidFill>
                <a:srgbClr val="3B48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/>
        </p:nvSpPr>
        <p:spPr>
          <a:xfrm>
            <a:off x="654992" y="-1430640"/>
            <a:ext cx="945228" cy="1241947"/>
          </a:xfrm>
          <a:prstGeom prst="rect">
            <a:avLst/>
          </a:prstGeom>
          <a:solidFill>
            <a:srgbClr val="3B4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605664" y="-1430641"/>
            <a:ext cx="945228" cy="1241947"/>
          </a:xfrm>
          <a:prstGeom prst="rect">
            <a:avLst/>
          </a:prstGeom>
          <a:solidFill>
            <a:srgbClr val="CA3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254618" y="-1188594"/>
            <a:ext cx="779929" cy="999900"/>
          </a:xfrm>
          <a:prstGeom prst="rect">
            <a:avLst/>
          </a:prstGeom>
          <a:gradFill>
            <a:gsLst>
              <a:gs pos="0">
                <a:srgbClr val="CB3E2F"/>
              </a:gs>
              <a:gs pos="100000">
                <a:srgbClr val="34486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0">
        <p14:shred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3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3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3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3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750" tmFilter="0,0; .5, 1; 1, 1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红清新公司简介产品宣传总结汇报PPT模板"/>
  <p:tag name="ISPRING_FIRST_PUBLISH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1115</Words>
  <Application>Microsoft Office PowerPoint</Application>
  <PresentationFormat>宽屏</PresentationFormat>
  <Paragraphs>269</Paragraphs>
  <Slides>28</Slides>
  <Notes>28</Notes>
  <HiddenSlides>0</HiddenSlides>
  <MMClips>3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方正姚体</vt:lpstr>
      <vt:lpstr>方正中等线繁体</vt:lpstr>
      <vt:lpstr>宋体</vt:lpstr>
      <vt:lpstr>微软雅黑</vt:lpstr>
      <vt:lpstr>微软雅黑 Light</vt:lpstr>
      <vt:lpstr>幼圆</vt:lpstr>
      <vt:lpstr>Arial</vt:lpstr>
      <vt:lpstr>Calibri</vt:lpstr>
      <vt:lpstr>Calibri Light</vt:lpstr>
      <vt:lpstr>Helvetica</vt:lpstr>
      <vt:lpstr>Kartika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蓝红清新公司简介产品宣传总结汇报PPT模板</dc:title>
  <dc:creator>PC</dc:creator>
  <cp:lastModifiedBy>FEI</cp:lastModifiedBy>
  <cp:revision>267</cp:revision>
  <dcterms:created xsi:type="dcterms:W3CDTF">2016-08-09T01:42:37Z</dcterms:created>
  <dcterms:modified xsi:type="dcterms:W3CDTF">2018-08-09T13:39:35Z</dcterms:modified>
</cp:coreProperties>
</file>